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3"/>
  </p:notesMasterIdLst>
  <p:sldIdLst>
    <p:sldId id="260" r:id="rId2"/>
  </p:sldIdLst>
  <p:sldSz cx="10972800" cy="16459200"/>
  <p:notesSz cx="6858000" cy="9144000"/>
  <p:defaultTextStyle>
    <a:defPPr>
      <a:defRPr lang="en-US"/>
    </a:defPPr>
    <a:lvl1pPr marL="0" algn="l" defTabSz="1567464" rtl="0" eaLnBrk="1" latinLnBrk="0" hangingPunct="1">
      <a:defRPr sz="3086" kern="1200">
        <a:solidFill>
          <a:schemeClr val="tx1"/>
        </a:solidFill>
        <a:latin typeface="+mn-lt"/>
        <a:ea typeface="+mn-ea"/>
        <a:cs typeface="+mn-cs"/>
      </a:defRPr>
    </a:lvl1pPr>
    <a:lvl2pPr marL="783732" algn="l" defTabSz="1567464" rtl="0" eaLnBrk="1" latinLnBrk="0" hangingPunct="1">
      <a:defRPr sz="3086" kern="1200">
        <a:solidFill>
          <a:schemeClr val="tx1"/>
        </a:solidFill>
        <a:latin typeface="+mn-lt"/>
        <a:ea typeface="+mn-ea"/>
        <a:cs typeface="+mn-cs"/>
      </a:defRPr>
    </a:lvl2pPr>
    <a:lvl3pPr marL="1567464" algn="l" defTabSz="1567464" rtl="0" eaLnBrk="1" latinLnBrk="0" hangingPunct="1">
      <a:defRPr sz="3086" kern="1200">
        <a:solidFill>
          <a:schemeClr val="tx1"/>
        </a:solidFill>
        <a:latin typeface="+mn-lt"/>
        <a:ea typeface="+mn-ea"/>
        <a:cs typeface="+mn-cs"/>
      </a:defRPr>
    </a:lvl3pPr>
    <a:lvl4pPr marL="2351197" algn="l" defTabSz="1567464" rtl="0" eaLnBrk="1" latinLnBrk="0" hangingPunct="1">
      <a:defRPr sz="3086" kern="1200">
        <a:solidFill>
          <a:schemeClr val="tx1"/>
        </a:solidFill>
        <a:latin typeface="+mn-lt"/>
        <a:ea typeface="+mn-ea"/>
        <a:cs typeface="+mn-cs"/>
      </a:defRPr>
    </a:lvl4pPr>
    <a:lvl5pPr marL="3134929" algn="l" defTabSz="1567464" rtl="0" eaLnBrk="1" latinLnBrk="0" hangingPunct="1">
      <a:defRPr sz="3086" kern="1200">
        <a:solidFill>
          <a:schemeClr val="tx1"/>
        </a:solidFill>
        <a:latin typeface="+mn-lt"/>
        <a:ea typeface="+mn-ea"/>
        <a:cs typeface="+mn-cs"/>
      </a:defRPr>
    </a:lvl5pPr>
    <a:lvl6pPr marL="3918661" algn="l" defTabSz="1567464" rtl="0" eaLnBrk="1" latinLnBrk="0" hangingPunct="1">
      <a:defRPr sz="3086" kern="1200">
        <a:solidFill>
          <a:schemeClr val="tx1"/>
        </a:solidFill>
        <a:latin typeface="+mn-lt"/>
        <a:ea typeface="+mn-ea"/>
        <a:cs typeface="+mn-cs"/>
      </a:defRPr>
    </a:lvl6pPr>
    <a:lvl7pPr marL="4702393" algn="l" defTabSz="1567464" rtl="0" eaLnBrk="1" latinLnBrk="0" hangingPunct="1">
      <a:defRPr sz="3086" kern="1200">
        <a:solidFill>
          <a:schemeClr val="tx1"/>
        </a:solidFill>
        <a:latin typeface="+mn-lt"/>
        <a:ea typeface="+mn-ea"/>
        <a:cs typeface="+mn-cs"/>
      </a:defRPr>
    </a:lvl7pPr>
    <a:lvl8pPr marL="5486126" algn="l" defTabSz="1567464" rtl="0" eaLnBrk="1" latinLnBrk="0" hangingPunct="1">
      <a:defRPr sz="3086" kern="1200">
        <a:solidFill>
          <a:schemeClr val="tx1"/>
        </a:solidFill>
        <a:latin typeface="+mn-lt"/>
        <a:ea typeface="+mn-ea"/>
        <a:cs typeface="+mn-cs"/>
      </a:defRPr>
    </a:lvl8pPr>
    <a:lvl9pPr marL="6269858" algn="l" defTabSz="1567464" rtl="0" eaLnBrk="1" latinLnBrk="0" hangingPunct="1">
      <a:defRPr sz="308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5184" userDrawn="1">
          <p15:clr>
            <a:srgbClr val="A4A3A4"/>
          </p15:clr>
        </p15:guide>
        <p15:guide id="2" pos="34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3" autoAdjust="0"/>
    <p:restoredTop sz="94660"/>
  </p:normalViewPr>
  <p:slideViewPr>
    <p:cSldViewPr snapToGrid="0" showGuides="1">
      <p:cViewPr varScale="1">
        <p:scale>
          <a:sx n="46" d="100"/>
          <a:sy n="46" d="100"/>
        </p:scale>
        <p:origin x="-2850" y="-114"/>
      </p:cViewPr>
      <p:guideLst>
        <p:guide orient="horz" pos="5184"/>
        <p:guide pos="34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BCEDD8-68E6-4D8C-ACDD-E4E2BFFFAF4C}" type="datetimeFigureOut">
              <a:rPr lang="en-US" smtClean="0"/>
              <a:t>3/26/2017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00300" y="1143000"/>
            <a:ext cx="2057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5CC169-831B-4BF3-BACE-516FBC046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8311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567464" rtl="0" eaLnBrk="1" latinLnBrk="0" hangingPunct="1">
      <a:defRPr sz="2057" kern="1200">
        <a:solidFill>
          <a:schemeClr val="tx1"/>
        </a:solidFill>
        <a:latin typeface="+mn-lt"/>
        <a:ea typeface="+mn-ea"/>
        <a:cs typeface="+mn-cs"/>
      </a:defRPr>
    </a:lvl1pPr>
    <a:lvl2pPr marL="783732" algn="l" defTabSz="1567464" rtl="0" eaLnBrk="1" latinLnBrk="0" hangingPunct="1">
      <a:defRPr sz="2057" kern="1200">
        <a:solidFill>
          <a:schemeClr val="tx1"/>
        </a:solidFill>
        <a:latin typeface="+mn-lt"/>
        <a:ea typeface="+mn-ea"/>
        <a:cs typeface="+mn-cs"/>
      </a:defRPr>
    </a:lvl2pPr>
    <a:lvl3pPr marL="1567464" algn="l" defTabSz="1567464" rtl="0" eaLnBrk="1" latinLnBrk="0" hangingPunct="1">
      <a:defRPr sz="2057" kern="1200">
        <a:solidFill>
          <a:schemeClr val="tx1"/>
        </a:solidFill>
        <a:latin typeface="+mn-lt"/>
        <a:ea typeface="+mn-ea"/>
        <a:cs typeface="+mn-cs"/>
      </a:defRPr>
    </a:lvl3pPr>
    <a:lvl4pPr marL="2351197" algn="l" defTabSz="1567464" rtl="0" eaLnBrk="1" latinLnBrk="0" hangingPunct="1">
      <a:defRPr sz="2057" kern="1200">
        <a:solidFill>
          <a:schemeClr val="tx1"/>
        </a:solidFill>
        <a:latin typeface="+mn-lt"/>
        <a:ea typeface="+mn-ea"/>
        <a:cs typeface="+mn-cs"/>
      </a:defRPr>
    </a:lvl4pPr>
    <a:lvl5pPr marL="3134929" algn="l" defTabSz="1567464" rtl="0" eaLnBrk="1" latinLnBrk="0" hangingPunct="1">
      <a:defRPr sz="2057" kern="1200">
        <a:solidFill>
          <a:schemeClr val="tx1"/>
        </a:solidFill>
        <a:latin typeface="+mn-lt"/>
        <a:ea typeface="+mn-ea"/>
        <a:cs typeface="+mn-cs"/>
      </a:defRPr>
    </a:lvl5pPr>
    <a:lvl6pPr marL="3918661" algn="l" defTabSz="1567464" rtl="0" eaLnBrk="1" latinLnBrk="0" hangingPunct="1">
      <a:defRPr sz="2057" kern="1200">
        <a:solidFill>
          <a:schemeClr val="tx1"/>
        </a:solidFill>
        <a:latin typeface="+mn-lt"/>
        <a:ea typeface="+mn-ea"/>
        <a:cs typeface="+mn-cs"/>
      </a:defRPr>
    </a:lvl6pPr>
    <a:lvl7pPr marL="4702393" algn="l" defTabSz="1567464" rtl="0" eaLnBrk="1" latinLnBrk="0" hangingPunct="1">
      <a:defRPr sz="2057" kern="1200">
        <a:solidFill>
          <a:schemeClr val="tx1"/>
        </a:solidFill>
        <a:latin typeface="+mn-lt"/>
        <a:ea typeface="+mn-ea"/>
        <a:cs typeface="+mn-cs"/>
      </a:defRPr>
    </a:lvl7pPr>
    <a:lvl8pPr marL="5486126" algn="l" defTabSz="1567464" rtl="0" eaLnBrk="1" latinLnBrk="0" hangingPunct="1">
      <a:defRPr sz="2057" kern="1200">
        <a:solidFill>
          <a:schemeClr val="tx1"/>
        </a:solidFill>
        <a:latin typeface="+mn-lt"/>
        <a:ea typeface="+mn-ea"/>
        <a:cs typeface="+mn-cs"/>
      </a:defRPr>
    </a:lvl8pPr>
    <a:lvl9pPr marL="6269858" algn="l" defTabSz="1567464" rtl="0" eaLnBrk="1" latinLnBrk="0" hangingPunct="1">
      <a:defRPr sz="205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E0F1A4-E368-4C4C-9DD9-B0B0912D6EFD}" type="slidenum">
              <a:rPr lang="en-US" altLang="en-US" smtClean="0">
                <a:solidFill>
                  <a:srgbClr val="000000"/>
                </a:solidFill>
              </a:rPr>
              <a:pPr/>
              <a:t>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95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470192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1242060" y="3726181"/>
            <a:ext cx="12214860" cy="12733020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 defTabSz="109728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160">
                <a:solidFill>
                  <a:srgbClr val="FFFFFF"/>
                </a:solidFill>
              </a:endParaRPr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G0" fmla="+- 0 0 0"/>
                <a:gd name="G1" fmla="+- 21231 0 0"/>
                <a:gd name="G2" fmla="+- 21600 0 0"/>
                <a:gd name="T0" fmla="*/ 3977 w 21600"/>
                <a:gd name="T1" fmla="*/ 0 h 21231"/>
                <a:gd name="T2" fmla="*/ 21600 w 21600"/>
                <a:gd name="T3" fmla="*/ 21231 h 21231"/>
                <a:gd name="T4" fmla="*/ 0 w 21600"/>
                <a:gd name="T5" fmla="*/ 21231 h 21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defTabSz="109728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160">
                <a:solidFill>
                  <a:srgbClr val="FFFFFF"/>
                </a:solidFill>
              </a:endParaRPr>
            </a:p>
          </p:txBody>
        </p:sp>
      </p:grpSp>
      <p:sp>
        <p:nvSpPr>
          <p:cNvPr id="3113989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552576" y="1828800"/>
            <a:ext cx="9326880" cy="2743200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113990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22960" y="8229600"/>
            <a:ext cx="7680960" cy="420624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FEF976-ED70-4B34-B977-1196ADC0642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3032726"/>
      </p:ext>
    </p:extLst>
  </p:cSld>
  <p:clrMapOvr>
    <a:masterClrMapping/>
  </p:clrMapOvr>
  <p:transition>
    <p:zoom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D31BF2-6153-43A5-962A-CD8F3044DC0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4775393"/>
      </p:ext>
    </p:extLst>
  </p:cSld>
  <p:clrMapOvr>
    <a:masterClrMapping/>
  </p:clrMapOvr>
  <p:transition>
    <p:zoom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18120" y="1463040"/>
            <a:ext cx="2331720" cy="131673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22960" y="1463040"/>
            <a:ext cx="6812280" cy="1316736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BF750D-12F8-4E5F-8A0E-CC24532C2AA9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7254975"/>
      </p:ext>
    </p:extLst>
  </p:cSld>
  <p:clrMapOvr>
    <a:masterClrMapping/>
  </p:clrMapOvr>
  <p:transition>
    <p:zoom dir="in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659131"/>
            <a:ext cx="9875520" cy="2743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48640" y="3840480"/>
            <a:ext cx="4846320" cy="10881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577840" y="3840480"/>
            <a:ext cx="484632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577840" y="9464040"/>
            <a:ext cx="484632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53D24B-93E3-4457-8057-5AE697FB8AA2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7032263"/>
      </p:ext>
    </p:extLst>
  </p:cSld>
  <p:clrMapOvr>
    <a:masterClrMapping/>
  </p:clrMapOvr>
  <p:transition>
    <p:zoom dir="in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659131"/>
            <a:ext cx="9875520" cy="2743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48640" y="3840480"/>
            <a:ext cx="4846320" cy="10881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7840" y="3840480"/>
            <a:ext cx="4846320" cy="10881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58165C-F112-4F45-9F07-A8BBD1B86C3D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1744954"/>
      </p:ext>
    </p:extLst>
  </p:cSld>
  <p:clrMapOvr>
    <a:masterClrMapping/>
  </p:clrMapOvr>
  <p:transition>
    <p:zoom dir="in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659131"/>
            <a:ext cx="9875520" cy="2743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640" y="3840480"/>
            <a:ext cx="4846320" cy="10881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577840" y="3840480"/>
            <a:ext cx="484632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577840" y="9464040"/>
            <a:ext cx="484632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5C216C-8F36-43BF-ABAA-6ACB9932297E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0891202"/>
      </p:ext>
    </p:extLst>
  </p:cSld>
  <p:clrMapOvr>
    <a:masterClrMapping/>
  </p:clrMapOvr>
  <p:transition>
    <p:zoom dir="in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548640" y="659131"/>
            <a:ext cx="9875520" cy="1406270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994CA9-99ED-4E4A-AB86-0A2E58F980FE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2576985"/>
      </p:ext>
    </p:extLst>
  </p:cSld>
  <p:clrMapOvr>
    <a:masterClrMapping/>
  </p:clrMapOvr>
  <p:transition>
    <p:zoom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A54F4E-AA44-40CC-96B9-701E1FCEB682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4138152"/>
      </p:ext>
    </p:extLst>
  </p:cSld>
  <p:clrMapOvr>
    <a:masterClrMapping/>
  </p:clrMapOvr>
  <p:transition>
    <p:zoom dir="in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6" y="10576561"/>
            <a:ext cx="9326880" cy="3268980"/>
          </a:xfrm>
        </p:spPr>
        <p:txBody>
          <a:bodyPr anchor="t"/>
          <a:lstStyle>
            <a:lvl1pPr algn="l">
              <a:defRPr sz="48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776" y="6976112"/>
            <a:ext cx="9326880" cy="3600449"/>
          </a:xfrm>
        </p:spPr>
        <p:txBody>
          <a:bodyPr anchor="b"/>
          <a:lstStyle>
            <a:lvl1pPr marL="0" indent="0">
              <a:buNone/>
              <a:defRPr sz="2400"/>
            </a:lvl1pPr>
            <a:lvl2pPr marL="548640" indent="0">
              <a:buNone/>
              <a:defRPr sz="2160"/>
            </a:lvl2pPr>
            <a:lvl3pPr marL="1097280" indent="0">
              <a:buNone/>
              <a:defRPr sz="1920"/>
            </a:lvl3pPr>
            <a:lvl4pPr marL="1645920" indent="0">
              <a:buNone/>
              <a:defRPr sz="1680"/>
            </a:lvl4pPr>
            <a:lvl5pPr marL="2194560" indent="0">
              <a:buNone/>
              <a:defRPr sz="1680"/>
            </a:lvl5pPr>
            <a:lvl6pPr marL="2743200" indent="0">
              <a:buNone/>
              <a:defRPr sz="1680"/>
            </a:lvl6pPr>
            <a:lvl7pPr marL="3291840" indent="0">
              <a:buNone/>
              <a:defRPr sz="1680"/>
            </a:lvl7pPr>
            <a:lvl8pPr marL="3840480" indent="0">
              <a:buNone/>
              <a:defRPr sz="1680"/>
            </a:lvl8pPr>
            <a:lvl9pPr marL="4389120" indent="0">
              <a:buNone/>
              <a:defRPr sz="168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6F99B2-C81D-417F-BF4D-6EE80884B0B5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6832807"/>
      </p:ext>
    </p:extLst>
  </p:cSld>
  <p:clrMapOvr>
    <a:masterClrMapping/>
  </p:clrMapOvr>
  <p:transition>
    <p:zoom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4754880"/>
            <a:ext cx="4572000" cy="9875520"/>
          </a:xfrm>
        </p:spPr>
        <p:txBody>
          <a:bodyPr/>
          <a:lstStyle>
            <a:lvl1pPr>
              <a:defRPr sz="3360"/>
            </a:lvl1pPr>
            <a:lvl2pPr>
              <a:defRPr sz="2880"/>
            </a:lvl2pPr>
            <a:lvl3pPr>
              <a:defRPr sz="2400"/>
            </a:lvl3pPr>
            <a:lvl4pPr>
              <a:defRPr sz="2160"/>
            </a:lvl4pPr>
            <a:lvl5pPr>
              <a:defRPr sz="2160"/>
            </a:lvl5pPr>
            <a:lvl6pPr>
              <a:defRPr sz="2160"/>
            </a:lvl6pPr>
            <a:lvl7pPr>
              <a:defRPr sz="2160"/>
            </a:lvl7pPr>
            <a:lvl8pPr>
              <a:defRPr sz="2160"/>
            </a:lvl8pPr>
            <a:lvl9pPr>
              <a:defRPr sz="216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7840" y="4754880"/>
            <a:ext cx="4572000" cy="9875520"/>
          </a:xfrm>
        </p:spPr>
        <p:txBody>
          <a:bodyPr/>
          <a:lstStyle>
            <a:lvl1pPr>
              <a:defRPr sz="3360"/>
            </a:lvl1pPr>
            <a:lvl2pPr>
              <a:defRPr sz="2880"/>
            </a:lvl2pPr>
            <a:lvl3pPr>
              <a:defRPr sz="2400"/>
            </a:lvl3pPr>
            <a:lvl4pPr>
              <a:defRPr sz="2160"/>
            </a:lvl4pPr>
            <a:lvl5pPr>
              <a:defRPr sz="2160"/>
            </a:lvl5pPr>
            <a:lvl6pPr>
              <a:defRPr sz="2160"/>
            </a:lvl6pPr>
            <a:lvl7pPr>
              <a:defRPr sz="2160"/>
            </a:lvl7pPr>
            <a:lvl8pPr>
              <a:defRPr sz="2160"/>
            </a:lvl8pPr>
            <a:lvl9pPr>
              <a:defRPr sz="216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6BE056-360F-4BAD-B568-8A01E515017E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5786648"/>
      </p:ext>
    </p:extLst>
  </p:cSld>
  <p:clrMapOvr>
    <a:masterClrMapping/>
  </p:clrMapOvr>
  <p:transition>
    <p:zoom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659131"/>
            <a:ext cx="9875520" cy="2743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3684271"/>
            <a:ext cx="4848226" cy="1535429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" y="5219700"/>
            <a:ext cx="4848226" cy="9483091"/>
          </a:xfrm>
        </p:spPr>
        <p:txBody>
          <a:bodyPr/>
          <a:lstStyle>
            <a:lvl1pPr>
              <a:defRPr sz="2880"/>
            </a:lvl1pPr>
            <a:lvl2pPr>
              <a:defRPr sz="2400"/>
            </a:lvl2pPr>
            <a:lvl3pPr>
              <a:defRPr sz="2160"/>
            </a:lvl3pPr>
            <a:lvl4pPr>
              <a:defRPr sz="1920"/>
            </a:lvl4pPr>
            <a:lvl5pPr>
              <a:defRPr sz="1920"/>
            </a:lvl5pPr>
            <a:lvl6pPr>
              <a:defRPr sz="1920"/>
            </a:lvl6pPr>
            <a:lvl7pPr>
              <a:defRPr sz="1920"/>
            </a:lvl7pPr>
            <a:lvl8pPr>
              <a:defRPr sz="1920"/>
            </a:lvl8pPr>
            <a:lvl9pPr>
              <a:defRPr sz="192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74031" y="3684271"/>
            <a:ext cx="4850130" cy="1535429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4031" y="5219700"/>
            <a:ext cx="4850130" cy="9483091"/>
          </a:xfrm>
        </p:spPr>
        <p:txBody>
          <a:bodyPr/>
          <a:lstStyle>
            <a:lvl1pPr>
              <a:defRPr sz="2880"/>
            </a:lvl1pPr>
            <a:lvl2pPr>
              <a:defRPr sz="2400"/>
            </a:lvl2pPr>
            <a:lvl3pPr>
              <a:defRPr sz="2160"/>
            </a:lvl3pPr>
            <a:lvl4pPr>
              <a:defRPr sz="1920"/>
            </a:lvl4pPr>
            <a:lvl5pPr>
              <a:defRPr sz="1920"/>
            </a:lvl5pPr>
            <a:lvl6pPr>
              <a:defRPr sz="1920"/>
            </a:lvl6pPr>
            <a:lvl7pPr>
              <a:defRPr sz="1920"/>
            </a:lvl7pPr>
            <a:lvl8pPr>
              <a:defRPr sz="1920"/>
            </a:lvl8pPr>
            <a:lvl9pPr>
              <a:defRPr sz="192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3F3FC6-5C84-47D0-9B74-1440FE795B3A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7076267"/>
      </p:ext>
    </p:extLst>
  </p:cSld>
  <p:clrMapOvr>
    <a:masterClrMapping/>
  </p:clrMapOvr>
  <p:transition>
    <p:zoom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99EB55-CB9D-4409-B233-252A20DEAFCD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8633647"/>
      </p:ext>
    </p:extLst>
  </p:cSld>
  <p:clrMapOvr>
    <a:masterClrMapping/>
  </p:clrMapOvr>
  <p:transition>
    <p:zoom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74F10E-28B9-43A1-A0DB-0D1CDA5B0A1C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6351067"/>
      </p:ext>
    </p:extLst>
  </p:cSld>
  <p:clrMapOvr>
    <a:masterClrMapping/>
  </p:clrMapOvr>
  <p:transition>
    <p:zoom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655320"/>
            <a:ext cx="3609976" cy="2788920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0060" y="655321"/>
            <a:ext cx="6134100" cy="14047471"/>
          </a:xfrm>
        </p:spPr>
        <p:txBody>
          <a:bodyPr/>
          <a:lstStyle>
            <a:lvl1pPr>
              <a:defRPr sz="3840"/>
            </a:lvl1pPr>
            <a:lvl2pPr>
              <a:defRPr sz="3360"/>
            </a:lvl2pPr>
            <a:lvl3pPr>
              <a:defRPr sz="288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" y="3444241"/>
            <a:ext cx="3609976" cy="11258551"/>
          </a:xfrm>
        </p:spPr>
        <p:txBody>
          <a:bodyPr/>
          <a:lstStyle>
            <a:lvl1pPr marL="0" indent="0">
              <a:buNone/>
              <a:defRPr sz="1680"/>
            </a:lvl1pPr>
            <a:lvl2pPr marL="548640" indent="0">
              <a:buNone/>
              <a:defRPr sz="1440"/>
            </a:lvl2pPr>
            <a:lvl3pPr marL="1097280" indent="0">
              <a:buNone/>
              <a:defRPr sz="1200"/>
            </a:lvl3pPr>
            <a:lvl4pPr marL="1645920" indent="0">
              <a:buNone/>
              <a:defRPr sz="1080"/>
            </a:lvl4pPr>
            <a:lvl5pPr marL="2194560" indent="0">
              <a:buNone/>
              <a:defRPr sz="1080"/>
            </a:lvl5pPr>
            <a:lvl6pPr marL="2743200" indent="0">
              <a:buNone/>
              <a:defRPr sz="1080"/>
            </a:lvl6pPr>
            <a:lvl7pPr marL="3291840" indent="0">
              <a:buNone/>
              <a:defRPr sz="1080"/>
            </a:lvl7pPr>
            <a:lvl8pPr marL="3840480" indent="0">
              <a:buNone/>
              <a:defRPr sz="1080"/>
            </a:lvl8pPr>
            <a:lvl9pPr marL="4389120" indent="0">
              <a:buNone/>
              <a:defRPr sz="108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596CD5-DC03-47AA-BF84-027460622389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1928862"/>
      </p:ext>
    </p:extLst>
  </p:cSld>
  <p:clrMapOvr>
    <a:masterClrMapping/>
  </p:clrMapOvr>
  <p:transition>
    <p:zoom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0746" y="11521440"/>
            <a:ext cx="6583680" cy="1360171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50746" y="1470660"/>
            <a:ext cx="6583680" cy="9875520"/>
          </a:xfrm>
        </p:spPr>
        <p:txBody>
          <a:bodyPr/>
          <a:lstStyle>
            <a:lvl1pPr marL="0" indent="0">
              <a:buNone/>
              <a:defRPr sz="3840"/>
            </a:lvl1pPr>
            <a:lvl2pPr marL="548640" indent="0">
              <a:buNone/>
              <a:defRPr sz="3360"/>
            </a:lvl2pPr>
            <a:lvl3pPr marL="1097280" indent="0">
              <a:buNone/>
              <a:defRPr sz="2880"/>
            </a:lvl3pPr>
            <a:lvl4pPr marL="1645920" indent="0">
              <a:buNone/>
              <a:defRPr sz="2400"/>
            </a:lvl4pPr>
            <a:lvl5pPr marL="2194560" indent="0">
              <a:buNone/>
              <a:defRPr sz="2400"/>
            </a:lvl5pPr>
            <a:lvl6pPr marL="2743200" indent="0">
              <a:buNone/>
              <a:defRPr sz="2400"/>
            </a:lvl6pPr>
            <a:lvl7pPr marL="3291840" indent="0">
              <a:buNone/>
              <a:defRPr sz="2400"/>
            </a:lvl7pPr>
            <a:lvl8pPr marL="3840480" indent="0">
              <a:buNone/>
              <a:defRPr sz="2400"/>
            </a:lvl8pPr>
            <a:lvl9pPr marL="4389120" indent="0">
              <a:buNone/>
              <a:defRPr sz="24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0746" y="12881611"/>
            <a:ext cx="6583680" cy="1931669"/>
          </a:xfrm>
        </p:spPr>
        <p:txBody>
          <a:bodyPr/>
          <a:lstStyle>
            <a:lvl1pPr marL="0" indent="0">
              <a:buNone/>
              <a:defRPr sz="1680"/>
            </a:lvl1pPr>
            <a:lvl2pPr marL="548640" indent="0">
              <a:buNone/>
              <a:defRPr sz="1440"/>
            </a:lvl2pPr>
            <a:lvl3pPr marL="1097280" indent="0">
              <a:buNone/>
              <a:defRPr sz="1200"/>
            </a:lvl3pPr>
            <a:lvl4pPr marL="1645920" indent="0">
              <a:buNone/>
              <a:defRPr sz="1080"/>
            </a:lvl4pPr>
            <a:lvl5pPr marL="2194560" indent="0">
              <a:buNone/>
              <a:defRPr sz="1080"/>
            </a:lvl5pPr>
            <a:lvl6pPr marL="2743200" indent="0">
              <a:buNone/>
              <a:defRPr sz="1080"/>
            </a:lvl6pPr>
            <a:lvl7pPr marL="3291840" indent="0">
              <a:buNone/>
              <a:defRPr sz="1080"/>
            </a:lvl7pPr>
            <a:lvl8pPr marL="3840480" indent="0">
              <a:buNone/>
              <a:defRPr sz="1080"/>
            </a:lvl8pPr>
            <a:lvl9pPr marL="4389120" indent="0">
              <a:buNone/>
              <a:defRPr sz="108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896AF4-6E97-48D7-9E70-CE295C18AD5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6814202"/>
      </p:ext>
    </p:extLst>
  </p:cSld>
  <p:clrMapOvr>
    <a:masterClrMapping/>
  </p:clrMapOvr>
  <p:transition>
    <p:zoom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3811"/>
            <a:ext cx="10959466" cy="16428720"/>
            <a:chOff x="0" y="1"/>
            <a:chExt cx="5753" cy="4312"/>
          </a:xfrm>
        </p:grpSpPr>
        <p:sp>
          <p:nvSpPr>
            <p:cNvPr id="3112963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 defTabSz="109728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160">
                <a:solidFill>
                  <a:srgbClr val="FFFFFF"/>
                </a:solidFill>
              </a:endParaRPr>
            </a:p>
          </p:txBody>
        </p:sp>
        <p:sp>
          <p:nvSpPr>
            <p:cNvPr id="3112964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defTabSz="109728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160">
                <a:solidFill>
                  <a:srgbClr val="FFFFFF"/>
                </a:solidFill>
              </a:endParaRPr>
            </a:p>
          </p:txBody>
        </p:sp>
      </p:grpSp>
      <p:sp>
        <p:nvSpPr>
          <p:cNvPr id="311296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822960" y="1463040"/>
            <a:ext cx="932688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112966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22960" y="14996160"/>
            <a:ext cx="2286000" cy="1097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defRPr sz="1680"/>
            </a:lvl1pPr>
          </a:lstStyle>
          <a:p>
            <a:pPr defTabSz="109728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112967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749040" y="14996160"/>
            <a:ext cx="3474720" cy="1097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680"/>
            </a:lvl1pPr>
          </a:lstStyle>
          <a:p>
            <a:pPr algn="ctr" defTabSz="109728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112968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63840" y="14996160"/>
            <a:ext cx="2286000" cy="1097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680"/>
            </a:lvl1pPr>
          </a:lstStyle>
          <a:p>
            <a:pPr defTabSz="1097280" fontAlgn="base">
              <a:spcBef>
                <a:spcPct val="0"/>
              </a:spcBef>
              <a:spcAft>
                <a:spcPct val="0"/>
              </a:spcAft>
              <a:defRPr/>
            </a:pPr>
            <a:fld id="{D4E9918B-A2EB-4BDF-A45A-C1A088B3E273}" type="slidenum">
              <a:rPr lang="en-US" smtClean="0">
                <a:solidFill>
                  <a:srgbClr val="FFFFFF"/>
                </a:solidFill>
              </a:rPr>
              <a:pPr defTabSz="109728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4103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2960" y="4754880"/>
            <a:ext cx="9326880" cy="9875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91559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  <p:sldLayoutId id="2147483716" r:id="rId15"/>
  </p:sldLayoutIdLst>
  <p:transition>
    <p:zoom dir="in"/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28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28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28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28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28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548640" algn="ctr" rtl="0" fontAlgn="base">
        <a:spcBef>
          <a:spcPct val="0"/>
        </a:spcBef>
        <a:spcAft>
          <a:spcPct val="0"/>
        </a:spcAft>
        <a:defRPr sz="528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1097280" algn="ctr" rtl="0" fontAlgn="base">
        <a:spcBef>
          <a:spcPct val="0"/>
        </a:spcBef>
        <a:spcAft>
          <a:spcPct val="0"/>
        </a:spcAft>
        <a:defRPr sz="528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645920" algn="ctr" rtl="0" fontAlgn="base">
        <a:spcBef>
          <a:spcPct val="0"/>
        </a:spcBef>
        <a:spcAft>
          <a:spcPct val="0"/>
        </a:spcAft>
        <a:defRPr sz="528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2194560" algn="ctr" rtl="0" fontAlgn="base">
        <a:spcBef>
          <a:spcPct val="0"/>
        </a:spcBef>
        <a:spcAft>
          <a:spcPct val="0"/>
        </a:spcAft>
        <a:defRPr sz="528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411480" indent="-41148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840">
          <a:solidFill>
            <a:schemeClr val="tx1"/>
          </a:solidFill>
          <a:latin typeface="+mn-lt"/>
          <a:ea typeface="+mn-ea"/>
          <a:cs typeface="+mn-cs"/>
        </a:defRPr>
      </a:lvl1pPr>
      <a:lvl2pPr marL="89154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3360">
          <a:solidFill>
            <a:schemeClr val="tx1"/>
          </a:solidFill>
          <a:latin typeface="+mn-lt"/>
        </a:defRPr>
      </a:lvl2pPr>
      <a:lvl3pPr marL="1371600" indent="-27432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880">
          <a:solidFill>
            <a:schemeClr val="tx1"/>
          </a:solidFill>
          <a:latin typeface="+mn-lt"/>
        </a:defRPr>
      </a:lvl3pPr>
      <a:lvl4pPr marL="1920240" indent="-27432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400">
          <a:solidFill>
            <a:schemeClr val="tx1"/>
          </a:solidFill>
          <a:latin typeface="+mn-lt"/>
        </a:defRPr>
      </a:lvl4pPr>
      <a:lvl5pPr marL="2468880" indent="-27432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</a:defRPr>
      </a:lvl5pPr>
      <a:lvl6pPr marL="3017520" indent="-27432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</a:defRPr>
      </a:lvl6pPr>
      <a:lvl7pPr marL="3566160" indent="-27432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</a:defRPr>
      </a:lvl7pPr>
      <a:lvl8pPr marL="4114800" indent="-27432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</a:defRPr>
      </a:lvl8pPr>
      <a:lvl9pPr marL="4663440" indent="-27432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62" name="Rectangle 2"/>
          <p:cNvSpPr>
            <a:spLocks noGrp="1" noChangeArrowheads="1"/>
          </p:cNvSpPr>
          <p:nvPr>
            <p:ph idx="1"/>
          </p:nvPr>
        </p:nvSpPr>
        <p:spPr>
          <a:xfrm>
            <a:off x="417196" y="450747"/>
            <a:ext cx="10020300" cy="7315200"/>
          </a:xfrm>
        </p:spPr>
        <p:txBody>
          <a:bodyPr vert="horz" wrap="square" lIns="110490" tIns="55246" rIns="110490" bIns="55246" numCol="1" anchor="t" anchorCtr="0" compatLnSpc="1">
            <a:prstTxWarp prst="textNoShape">
              <a:avLst/>
            </a:prstTxWarp>
          </a:bodyPr>
          <a:lstStyle/>
          <a:p>
            <a:pPr marL="0" indent="0" algn="ctr" eaLnBrk="1" hangingPunct="1">
              <a:buNone/>
              <a:defRPr/>
            </a:pPr>
            <a:r>
              <a:rPr lang="en-US" sz="4400" b="1" dirty="0" smtClean="0">
                <a:solidFill>
                  <a:srgbClr val="FF964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What’s That “Popping” </a:t>
            </a:r>
            <a:r>
              <a:rPr lang="en-US" sz="4400" b="1" dirty="0">
                <a:solidFill>
                  <a:srgbClr val="FF964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S</a:t>
            </a:r>
            <a:r>
              <a:rPr lang="en-US" sz="4400" b="1" dirty="0" smtClean="0">
                <a:solidFill>
                  <a:srgbClr val="FF964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ound?</a:t>
            </a: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</a:p>
          <a:p>
            <a:pPr marL="0" indent="0" algn="ctr" eaLnBrk="1" hangingPunct="1">
              <a:spcBef>
                <a:spcPct val="0"/>
              </a:spcBef>
              <a:buNone/>
              <a:defRPr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Synovial fluid in your joints contains oxygen, nitrogen and carbon dioxide gases. When a joint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i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s adjusted the joint capsule is stretched and the joint volume is increased by as much as 15-20%. This creates a partial vacuum and the gas rapidly releases due to the pressure change. </a:t>
            </a:r>
            <a:r>
              <a:rPr lang="en-US" sz="32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(Similar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to Boyle's Law, 1662).</a:t>
            </a:r>
          </a:p>
          <a:p>
            <a:pPr marL="0" indent="0" algn="ctr" eaLnBrk="1" hangingPunct="1">
              <a:spcBef>
                <a:spcPct val="0"/>
              </a:spcBef>
              <a:buNone/>
              <a:defRPr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The gas takes about 20 minutes to return to the synovial fluid. There are no studies that suggest “cracking” your knuckles or joints will cause arthritis or harm. 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417196" y="11482546"/>
            <a:ext cx="10020300" cy="3684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0490" tIns="55246" rIns="110490" bIns="55246" numCol="1" anchor="t" anchorCtr="0" compatLnSpc="1">
            <a:prstTxWarp prst="textNoShape">
              <a:avLst/>
            </a:prstTxWarp>
          </a:bodyPr>
          <a:lstStyle>
            <a:lvl1pPr marL="411480" indent="-4114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l"/>
              <a:defRPr sz="384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9154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Char char="–"/>
              <a:defRPr sz="3360">
                <a:solidFill>
                  <a:schemeClr val="tx1"/>
                </a:solidFill>
                <a:latin typeface="+mn-lt"/>
              </a:defRPr>
            </a:lvl2pPr>
            <a:lvl3pPr marL="1371600" indent="-27432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" pitchFamily="2" charset="2"/>
              <a:buChar char="l"/>
              <a:defRPr sz="2880">
                <a:solidFill>
                  <a:schemeClr val="tx1"/>
                </a:solidFill>
                <a:latin typeface="+mn-lt"/>
              </a:defRPr>
            </a:lvl3pPr>
            <a:lvl4pPr marL="1920240" indent="-27432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4pPr>
            <a:lvl5pPr marL="2468880" indent="-27432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5pPr>
            <a:lvl6pPr marL="3017520" indent="-27432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6pPr>
            <a:lvl7pPr marL="3566160" indent="-27432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7pPr>
            <a:lvl8pPr marL="4114800" indent="-27432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8pPr>
            <a:lvl9pPr marL="4663440" indent="-27432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 defTabSz="914400" eaLnBrk="1" hangingPunct="1">
              <a:buFont typeface="Wingdings" pitchFamily="2" charset="2"/>
              <a:buNone/>
              <a:defRPr/>
            </a:pPr>
            <a:r>
              <a:rPr lang="en-US" sz="4400" b="1" kern="0" dirty="0" smtClean="0">
                <a:solidFill>
                  <a:srgbClr val="FF964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Why Is The 1</a:t>
            </a:r>
            <a:r>
              <a:rPr lang="en-US" sz="4400" b="1" kern="0" baseline="30000" dirty="0" smtClean="0">
                <a:solidFill>
                  <a:srgbClr val="FF964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st</a:t>
            </a:r>
            <a:r>
              <a:rPr lang="en-US" sz="4400" b="1" kern="0" dirty="0" smtClean="0">
                <a:solidFill>
                  <a:srgbClr val="FF964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Adjustment So Loud?</a:t>
            </a:r>
            <a:r>
              <a:rPr lang="en-US" sz="4400" b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</a:p>
          <a:p>
            <a:pPr marL="0" indent="0" algn="ctr" defTabSz="914400" eaLnBrk="1" hangingPunct="1">
              <a:buFont typeface="Wingdings" pitchFamily="2" charset="2"/>
              <a:buNone/>
              <a:defRPr/>
            </a:pPr>
            <a:r>
              <a:rPr lang="en-US" sz="3200" b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The joint capsule volume change is typically greatest on the 1</a:t>
            </a:r>
            <a:r>
              <a:rPr lang="en-US" sz="3200" b="1" kern="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st</a:t>
            </a:r>
            <a:r>
              <a:rPr lang="en-US" sz="3200" b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adjustment, as it has never been adjusted and will likely have tighter muscles and more adhesions. The sound on subsequent adjustments SHOULD be less and is a good indicator that the joint is moving more efficiently.  </a:t>
            </a:r>
          </a:p>
        </p:txBody>
      </p:sp>
      <p:pic>
        <p:nvPicPr>
          <p:cNvPr id="6" name="Picture 2" descr="http://1.bp.blogspot.com/-BflivbvodK0/UhIy3zCg6zI/AAAAAAAAAFI/EA9sMNgCbsM/s1600/Joint+cavitation+2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0" t="5042" r="28154" b="17647"/>
          <a:stretch/>
        </p:blipFill>
        <p:spPr bwMode="auto">
          <a:xfrm>
            <a:off x="1632395" y="6167224"/>
            <a:ext cx="7813558" cy="4982559"/>
          </a:xfrm>
          <a:prstGeom prst="rect">
            <a:avLst/>
          </a:prstGeom>
          <a:solidFill>
            <a:srgbClr val="000000"/>
          </a:solidFill>
          <a:ln w="25400">
            <a:solidFill>
              <a:srgbClr val="000000"/>
            </a:solidFill>
          </a:ln>
        </p:spPr>
      </p:pic>
    </p:spTree>
    <p:extLst>
      <p:ext uri="{BB962C8B-B14F-4D97-AF65-F5344CB8AC3E}">
        <p14:creationId xmlns:p14="http://schemas.microsoft.com/office/powerpoint/2010/main" val="20853552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oaring">
  <a:themeElements>
    <a:clrScheme name="Custom 1">
      <a:dk1>
        <a:sysClr val="windowText" lastClr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Soaring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000000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000000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oar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</TotalTime>
  <Words>158</Words>
  <Application>Microsoft Office PowerPoint</Application>
  <PresentationFormat>Custom</PresentationFormat>
  <Paragraphs>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Soaring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Marcus</dc:creator>
  <cp:lastModifiedBy>Marcus</cp:lastModifiedBy>
  <cp:revision>8</cp:revision>
  <dcterms:created xsi:type="dcterms:W3CDTF">2017-03-24T14:14:54Z</dcterms:created>
  <dcterms:modified xsi:type="dcterms:W3CDTF">2017-03-26T14:33:17Z</dcterms:modified>
</cp:coreProperties>
</file>