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0972800" cy="16459200"/>
  <p:notesSz cx="6858000" cy="9144000"/>
  <p:defaultTextStyle>
    <a:defPPr>
      <a:defRPr lang="en-US"/>
    </a:defPPr>
    <a:lvl1pPr marL="0" algn="l" defTabSz="156729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3648" algn="l" defTabSz="156729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7296" algn="l" defTabSz="156729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50945" algn="l" defTabSz="156729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4593" algn="l" defTabSz="156729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8241" algn="l" defTabSz="156729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701889" algn="l" defTabSz="156729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85538" algn="l" defTabSz="156729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9186" algn="l" defTabSz="1567296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40" d="100"/>
          <a:sy n="40" d="100"/>
        </p:scale>
        <p:origin x="-3174" y="-300"/>
      </p:cViewPr>
      <p:guideLst>
        <p:guide orient="horz" pos="5184"/>
        <p:guide pos="34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3C0C0-10EA-464C-84E2-50A4C42F3D0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85800"/>
            <a:ext cx="228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B31C3-9101-4C1C-A60F-15E0C6852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91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672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783648" algn="l" defTabSz="15672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567296" algn="l" defTabSz="15672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2350945" algn="l" defTabSz="15672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3134593" algn="l" defTabSz="15672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3918241" algn="l" defTabSz="15672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701889" algn="l" defTabSz="15672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485538" algn="l" defTabSz="15672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269186" algn="l" defTabSz="15672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EDBC9-B598-4BFC-AA2E-CB99B7B85C52}" type="slidenum">
              <a:rPr lang="en-US" altLang="en-US" smtClean="0">
                <a:solidFill>
                  <a:prstClr val="black"/>
                </a:solidFill>
              </a:rPr>
              <a:pPr/>
              <a:t>1</a:t>
            </a:fld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685800"/>
            <a:ext cx="2287588" cy="34290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0120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113021"/>
            <a:ext cx="9326880" cy="35280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9326880"/>
            <a:ext cx="7680960" cy="42062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3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7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51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4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702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86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E4471B-13B1-4D1F-9FBA-F9D1E7D4A8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476829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88435-9918-4EB2-BCAF-3FE54487AF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949498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659132"/>
            <a:ext cx="2468880" cy="140436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659132"/>
            <a:ext cx="7223760" cy="140436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6BBF36-FD0B-44BC-ABFC-8C3E6334C18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98824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659131"/>
            <a:ext cx="9875520" cy="2743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48640" y="3840480"/>
            <a:ext cx="4846320" cy="10881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3840480"/>
            <a:ext cx="4846320" cy="10881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7EC31-352C-4321-A119-248B7ED2DF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998212"/>
      </p:ext>
    </p:extLst>
  </p:cSld>
  <p:clrMapOvr>
    <a:masterClrMapping/>
  </p:clrMapOvr>
  <p:transition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48640" y="659131"/>
            <a:ext cx="9875520" cy="1406270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8F2A1-2AD4-410F-9A35-675FE570FB6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872134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AFE2F-AD22-4AF3-856D-C5D2FF35D4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058866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10576561"/>
            <a:ext cx="9326880" cy="3268980"/>
          </a:xfrm>
        </p:spPr>
        <p:txBody>
          <a:bodyPr anchor="t"/>
          <a:lstStyle>
            <a:lvl1pPr algn="l">
              <a:defRPr sz="6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6976112"/>
            <a:ext cx="9326880" cy="3600449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3732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7464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35119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492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866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7023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8612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985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080CDD-C166-49B2-9C5B-5588CDD371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42456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3840481"/>
            <a:ext cx="4846320" cy="10862311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3840481"/>
            <a:ext cx="4846320" cy="10862311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57CCA-9BA3-4D45-BD80-400FC35A073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47729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3684271"/>
            <a:ext cx="4848226" cy="1535429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83732" indent="0">
              <a:buNone/>
              <a:defRPr sz="3400" b="1"/>
            </a:lvl2pPr>
            <a:lvl3pPr marL="1567464" indent="0">
              <a:buNone/>
              <a:defRPr sz="3100" b="1"/>
            </a:lvl3pPr>
            <a:lvl4pPr marL="2351197" indent="0">
              <a:buNone/>
              <a:defRPr sz="2700" b="1"/>
            </a:lvl4pPr>
            <a:lvl5pPr marL="3134929" indent="0">
              <a:buNone/>
              <a:defRPr sz="2700" b="1"/>
            </a:lvl5pPr>
            <a:lvl6pPr marL="3918661" indent="0">
              <a:buNone/>
              <a:defRPr sz="2700" b="1"/>
            </a:lvl6pPr>
            <a:lvl7pPr marL="4702393" indent="0">
              <a:buNone/>
              <a:defRPr sz="2700" b="1"/>
            </a:lvl7pPr>
            <a:lvl8pPr marL="5486126" indent="0">
              <a:buNone/>
              <a:defRPr sz="2700" b="1"/>
            </a:lvl8pPr>
            <a:lvl9pPr marL="6269858" indent="0">
              <a:buNone/>
              <a:defRPr sz="2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5219700"/>
            <a:ext cx="4848226" cy="9483091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1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3684271"/>
            <a:ext cx="4850130" cy="1535429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83732" indent="0">
              <a:buNone/>
              <a:defRPr sz="3400" b="1"/>
            </a:lvl2pPr>
            <a:lvl3pPr marL="1567464" indent="0">
              <a:buNone/>
              <a:defRPr sz="3100" b="1"/>
            </a:lvl3pPr>
            <a:lvl4pPr marL="2351197" indent="0">
              <a:buNone/>
              <a:defRPr sz="2700" b="1"/>
            </a:lvl4pPr>
            <a:lvl5pPr marL="3134929" indent="0">
              <a:buNone/>
              <a:defRPr sz="2700" b="1"/>
            </a:lvl5pPr>
            <a:lvl6pPr marL="3918661" indent="0">
              <a:buNone/>
              <a:defRPr sz="2700" b="1"/>
            </a:lvl6pPr>
            <a:lvl7pPr marL="4702393" indent="0">
              <a:buNone/>
              <a:defRPr sz="2700" b="1"/>
            </a:lvl7pPr>
            <a:lvl8pPr marL="5486126" indent="0">
              <a:buNone/>
              <a:defRPr sz="2700" b="1"/>
            </a:lvl8pPr>
            <a:lvl9pPr marL="6269858" indent="0">
              <a:buNone/>
              <a:defRPr sz="2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5219700"/>
            <a:ext cx="4850130" cy="9483091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1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721D7-FCE4-4D1B-83CB-41D8522BA4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23949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A26D9-0591-44DE-ABBD-CC9F4DD2B7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457871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59300-252B-4030-B4AB-7D550515D0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495632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655320"/>
            <a:ext cx="3609976" cy="2788920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655321"/>
            <a:ext cx="6134100" cy="14047471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1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3444241"/>
            <a:ext cx="3609976" cy="11258551"/>
          </a:xfrm>
        </p:spPr>
        <p:txBody>
          <a:bodyPr/>
          <a:lstStyle>
            <a:lvl1pPr marL="0" indent="0">
              <a:buNone/>
              <a:defRPr sz="2400"/>
            </a:lvl1pPr>
            <a:lvl2pPr marL="783732" indent="0">
              <a:buNone/>
              <a:defRPr sz="2100"/>
            </a:lvl2pPr>
            <a:lvl3pPr marL="1567464" indent="0">
              <a:buNone/>
              <a:defRPr sz="1700"/>
            </a:lvl3pPr>
            <a:lvl4pPr marL="2351197" indent="0">
              <a:buNone/>
              <a:defRPr sz="1500"/>
            </a:lvl4pPr>
            <a:lvl5pPr marL="3134929" indent="0">
              <a:buNone/>
              <a:defRPr sz="1500"/>
            </a:lvl5pPr>
            <a:lvl6pPr marL="3918661" indent="0">
              <a:buNone/>
              <a:defRPr sz="1500"/>
            </a:lvl6pPr>
            <a:lvl7pPr marL="4702393" indent="0">
              <a:buNone/>
              <a:defRPr sz="1500"/>
            </a:lvl7pPr>
            <a:lvl8pPr marL="5486126" indent="0">
              <a:buNone/>
              <a:defRPr sz="1500"/>
            </a:lvl8pPr>
            <a:lvl9pPr marL="6269858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BBAF19-B0E0-4B2E-BB36-5B1B627348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194310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11521440"/>
            <a:ext cx="6583680" cy="1360171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1470660"/>
            <a:ext cx="6583680" cy="9875520"/>
          </a:xfrm>
        </p:spPr>
        <p:txBody>
          <a:bodyPr/>
          <a:lstStyle>
            <a:lvl1pPr marL="0" indent="0">
              <a:buNone/>
              <a:defRPr sz="5500"/>
            </a:lvl1pPr>
            <a:lvl2pPr marL="783732" indent="0">
              <a:buNone/>
              <a:defRPr sz="4800"/>
            </a:lvl2pPr>
            <a:lvl3pPr marL="1567464" indent="0">
              <a:buNone/>
              <a:defRPr sz="4100"/>
            </a:lvl3pPr>
            <a:lvl4pPr marL="2351197" indent="0">
              <a:buNone/>
              <a:defRPr sz="3400"/>
            </a:lvl4pPr>
            <a:lvl5pPr marL="3134929" indent="0">
              <a:buNone/>
              <a:defRPr sz="3400"/>
            </a:lvl5pPr>
            <a:lvl6pPr marL="3918661" indent="0">
              <a:buNone/>
              <a:defRPr sz="3400"/>
            </a:lvl6pPr>
            <a:lvl7pPr marL="4702393" indent="0">
              <a:buNone/>
              <a:defRPr sz="3400"/>
            </a:lvl7pPr>
            <a:lvl8pPr marL="5486126" indent="0">
              <a:buNone/>
              <a:defRPr sz="3400"/>
            </a:lvl8pPr>
            <a:lvl9pPr marL="6269858" indent="0">
              <a:buNone/>
              <a:defRPr sz="3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12881611"/>
            <a:ext cx="6583680" cy="1931669"/>
          </a:xfrm>
        </p:spPr>
        <p:txBody>
          <a:bodyPr/>
          <a:lstStyle>
            <a:lvl1pPr marL="0" indent="0">
              <a:buNone/>
              <a:defRPr sz="2400"/>
            </a:lvl1pPr>
            <a:lvl2pPr marL="783732" indent="0">
              <a:buNone/>
              <a:defRPr sz="2100"/>
            </a:lvl2pPr>
            <a:lvl3pPr marL="1567464" indent="0">
              <a:buNone/>
              <a:defRPr sz="1700"/>
            </a:lvl3pPr>
            <a:lvl4pPr marL="2351197" indent="0">
              <a:buNone/>
              <a:defRPr sz="1500"/>
            </a:lvl4pPr>
            <a:lvl5pPr marL="3134929" indent="0">
              <a:buNone/>
              <a:defRPr sz="1500"/>
            </a:lvl5pPr>
            <a:lvl6pPr marL="3918661" indent="0">
              <a:buNone/>
              <a:defRPr sz="1500"/>
            </a:lvl6pPr>
            <a:lvl7pPr marL="4702393" indent="0">
              <a:buNone/>
              <a:defRPr sz="1500"/>
            </a:lvl7pPr>
            <a:lvl8pPr marL="5486126" indent="0">
              <a:buNone/>
              <a:defRPr sz="1500"/>
            </a:lvl8pPr>
            <a:lvl9pPr marL="6269858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D2EE16-5220-46FA-94BF-C7C9443192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36749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659131"/>
            <a:ext cx="9875520" cy="2743200"/>
          </a:xfrm>
          <a:prstGeom prst="rect">
            <a:avLst/>
          </a:prstGeom>
        </p:spPr>
        <p:txBody>
          <a:bodyPr vert="horz" lIns="156746" tIns="78373" rIns="156746" bIns="7837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3840481"/>
            <a:ext cx="9875520" cy="10862311"/>
          </a:xfrm>
          <a:prstGeom prst="rect">
            <a:avLst/>
          </a:prstGeom>
        </p:spPr>
        <p:txBody>
          <a:bodyPr vert="horz" lIns="156746" tIns="78373" rIns="156746" bIns="783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15255241"/>
            <a:ext cx="2560320" cy="876300"/>
          </a:xfrm>
          <a:prstGeom prst="rect">
            <a:avLst/>
          </a:prstGeom>
        </p:spPr>
        <p:txBody>
          <a:bodyPr vert="horz" lIns="156746" tIns="78373" rIns="156746" bIns="78373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56746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15255241"/>
            <a:ext cx="3474720" cy="876300"/>
          </a:xfrm>
          <a:prstGeom prst="rect">
            <a:avLst/>
          </a:prstGeom>
        </p:spPr>
        <p:txBody>
          <a:bodyPr vert="horz" lIns="156746" tIns="78373" rIns="156746" bIns="78373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56746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15255241"/>
            <a:ext cx="2560320" cy="876300"/>
          </a:xfrm>
          <a:prstGeom prst="rect">
            <a:avLst/>
          </a:prstGeom>
        </p:spPr>
        <p:txBody>
          <a:bodyPr vert="horz" lIns="156746" tIns="78373" rIns="156746" bIns="78373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56746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211CF06-1410-410B-A82B-08FF537EEC7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defTabSz="1567464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117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zoom dir="in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156746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799" indent="-587799" algn="l" defTabSz="156746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3565" indent="-489833" algn="l" defTabSz="156746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9331" indent="-391866" algn="l" defTabSz="1567464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indent="-391866" algn="l" defTabSz="156746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6795" indent="-391866" algn="l" defTabSz="156746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10527" indent="-391866" algn="l" defTabSz="156746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94260" indent="-391866" algn="l" defTabSz="156746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7992" indent="-391866" algn="l" defTabSz="156746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61724" indent="-391866" algn="l" defTabSz="156746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3732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464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51197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4929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8661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702393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86126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858" algn="l" defTabSz="156746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8120" name="Rectangle 24"/>
          <p:cNvSpPr>
            <a:spLocks noChangeArrowheads="1"/>
          </p:cNvSpPr>
          <p:nvPr/>
        </p:nvSpPr>
        <p:spPr bwMode="auto">
          <a:xfrm>
            <a:off x="0" y="-228600"/>
            <a:ext cx="10972800" cy="224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56729" tIns="78365" rIns="156729" bIns="7836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The  Chiropractic Adjustment</a:t>
            </a:r>
            <a:endParaRPr lang="en-US" altLang="en-US" sz="6000" b="1" dirty="0">
              <a:latin typeface="Rockwell Extra Bold" pitchFamily="18" charset="0"/>
            </a:endParaRPr>
          </a:p>
        </p:txBody>
      </p:sp>
      <p:pic>
        <p:nvPicPr>
          <p:cNvPr id="11" name="Picture 4" descr="cell-br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269" y="6553200"/>
            <a:ext cx="3658131" cy="37338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026" name="Picture 2" descr="http://www.healthcentral.com/common/images/1/19618_6317_5.jpg"/>
          <p:cNvPicPr>
            <a:picLocks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7" t="898"/>
          <a:stretch/>
        </p:blipFill>
        <p:spPr bwMode="auto">
          <a:xfrm>
            <a:off x="6232134" y="1884700"/>
            <a:ext cx="3826266" cy="365760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starttofinish.com/wp-content/uploads/2011/10/blue-red-spine-225x3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988" y="6965971"/>
            <a:ext cx="4015212" cy="539496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painspecialiststx.com/assets/FacetJoint.AllAboutBackAndNeckPain.com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444" y="11353800"/>
            <a:ext cx="3980356" cy="405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114" name="Picture 2" descr="http://www.bandhayoga.com/images/Blog/blog_7_shot1.jpg"/>
          <p:cNvPicPr>
            <a:picLocks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7" b="3620"/>
          <a:stretch/>
        </p:blipFill>
        <p:spPr bwMode="auto">
          <a:xfrm>
            <a:off x="633256" y="1884700"/>
            <a:ext cx="5038299" cy="36576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p:sp>
        <p:nvSpPr>
          <p:cNvPr id="3" name="Rectangle 2"/>
          <p:cNvSpPr/>
          <p:nvPr/>
        </p:nvSpPr>
        <p:spPr>
          <a:xfrm>
            <a:off x="1013987" y="12383631"/>
            <a:ext cx="401521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Times New Roman" pitchFamily="18" charset="0"/>
              </a:rPr>
              <a:t>Adjustments allow </a:t>
            </a:r>
            <a:r>
              <a:rPr lang="en-US" sz="2800" dirty="0">
                <a:latin typeface="Times New Roman" pitchFamily="18" charset="0"/>
              </a:rPr>
              <a:t>new chemicals to flow into the cells </a:t>
            </a:r>
            <a:r>
              <a:rPr lang="en-US" sz="2800" dirty="0" smtClean="0">
                <a:latin typeface="Times New Roman" pitchFamily="18" charset="0"/>
              </a:rPr>
              <a:t> and acute/chronic </a:t>
            </a:r>
            <a:r>
              <a:rPr lang="en-US" sz="2800" dirty="0">
                <a:latin typeface="Times New Roman" pitchFamily="18" charset="0"/>
              </a:rPr>
              <a:t>inflammatory chemicals </a:t>
            </a:r>
            <a:r>
              <a:rPr lang="en-US" sz="2800" dirty="0" smtClean="0">
                <a:latin typeface="Times New Roman" pitchFamily="18" charset="0"/>
              </a:rPr>
              <a:t>to </a:t>
            </a:r>
            <a:r>
              <a:rPr lang="en-US" sz="2800" dirty="0">
                <a:latin typeface="Times New Roman" pitchFamily="18" charset="0"/>
              </a:rPr>
              <a:t>flow </a:t>
            </a:r>
            <a:r>
              <a:rPr lang="en-US" sz="2800" dirty="0" smtClean="0">
                <a:latin typeface="Times New Roman" pitchFamily="18" charset="0"/>
              </a:rPr>
              <a:t>out, which helps the </a:t>
            </a:r>
            <a:r>
              <a:rPr lang="en-US" sz="2800" smtClean="0">
                <a:latin typeface="Times New Roman" pitchFamily="18" charset="0"/>
              </a:rPr>
              <a:t>healing process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" y="5572780"/>
            <a:ext cx="9829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Times New Roman" pitchFamily="18" charset="0"/>
              </a:rPr>
              <a:t>The speed of the adjustment neurologically relaxes tight muscles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38800" y="10301438"/>
            <a:ext cx="5105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Times New Roman" pitchFamily="18" charset="0"/>
              </a:rPr>
              <a:t>Adjustments stretch and break </a:t>
            </a:r>
            <a:r>
              <a:rPr lang="en-US" sz="2800" dirty="0">
                <a:latin typeface="Times New Roman" pitchFamily="18" charset="0"/>
              </a:rPr>
              <a:t>up </a:t>
            </a:r>
            <a:r>
              <a:rPr lang="en-US" sz="2800" dirty="0" smtClean="0">
                <a:latin typeface="Times New Roman" pitchFamily="18" charset="0"/>
              </a:rPr>
              <a:t>soft tissue adhesions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77856" y="15392400"/>
            <a:ext cx="58473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Times New Roman" pitchFamily="18" charset="0"/>
              </a:rPr>
              <a:t>Allows </a:t>
            </a:r>
            <a:r>
              <a:rPr lang="en-US" sz="2800" dirty="0">
                <a:latin typeface="Times New Roman" pitchFamily="18" charset="0"/>
              </a:rPr>
              <a:t>for improved joint motion</a:t>
            </a:r>
            <a:endParaRPr lang="en-US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758691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48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Marcus</dc:creator>
  <cp:lastModifiedBy>Marcus</cp:lastModifiedBy>
  <cp:revision>4</cp:revision>
  <dcterms:created xsi:type="dcterms:W3CDTF">2017-03-21T21:31:21Z</dcterms:created>
  <dcterms:modified xsi:type="dcterms:W3CDTF">2017-03-21T22:02:38Z</dcterms:modified>
</cp:coreProperties>
</file>