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"/>
  </p:notesMasterIdLst>
  <p:sldIdLst>
    <p:sldId id="258" r:id="rId2"/>
  </p:sldIdLst>
  <p:sldSz cx="10972800" cy="16459200"/>
  <p:notesSz cx="6858000" cy="9144000"/>
  <p:defaultTextStyle>
    <a:defPPr>
      <a:defRPr lang="en-US"/>
    </a:defPPr>
    <a:lvl1pPr marL="0" algn="l" defTabSz="1567464" rtl="0" eaLnBrk="1" latinLnBrk="0" hangingPunct="1">
      <a:defRPr sz="3086" kern="1200">
        <a:solidFill>
          <a:schemeClr val="tx1"/>
        </a:solidFill>
        <a:latin typeface="+mn-lt"/>
        <a:ea typeface="+mn-ea"/>
        <a:cs typeface="+mn-cs"/>
      </a:defRPr>
    </a:lvl1pPr>
    <a:lvl2pPr marL="783732" algn="l" defTabSz="1567464" rtl="0" eaLnBrk="1" latinLnBrk="0" hangingPunct="1">
      <a:defRPr sz="3086" kern="1200">
        <a:solidFill>
          <a:schemeClr val="tx1"/>
        </a:solidFill>
        <a:latin typeface="+mn-lt"/>
        <a:ea typeface="+mn-ea"/>
        <a:cs typeface="+mn-cs"/>
      </a:defRPr>
    </a:lvl2pPr>
    <a:lvl3pPr marL="1567464" algn="l" defTabSz="1567464" rtl="0" eaLnBrk="1" latinLnBrk="0" hangingPunct="1">
      <a:defRPr sz="3086" kern="1200">
        <a:solidFill>
          <a:schemeClr val="tx1"/>
        </a:solidFill>
        <a:latin typeface="+mn-lt"/>
        <a:ea typeface="+mn-ea"/>
        <a:cs typeface="+mn-cs"/>
      </a:defRPr>
    </a:lvl3pPr>
    <a:lvl4pPr marL="2351197" algn="l" defTabSz="1567464" rtl="0" eaLnBrk="1" latinLnBrk="0" hangingPunct="1">
      <a:defRPr sz="3086" kern="1200">
        <a:solidFill>
          <a:schemeClr val="tx1"/>
        </a:solidFill>
        <a:latin typeface="+mn-lt"/>
        <a:ea typeface="+mn-ea"/>
        <a:cs typeface="+mn-cs"/>
      </a:defRPr>
    </a:lvl4pPr>
    <a:lvl5pPr marL="3134929" algn="l" defTabSz="1567464" rtl="0" eaLnBrk="1" latinLnBrk="0" hangingPunct="1">
      <a:defRPr sz="3086" kern="1200">
        <a:solidFill>
          <a:schemeClr val="tx1"/>
        </a:solidFill>
        <a:latin typeface="+mn-lt"/>
        <a:ea typeface="+mn-ea"/>
        <a:cs typeface="+mn-cs"/>
      </a:defRPr>
    </a:lvl5pPr>
    <a:lvl6pPr marL="3918661" algn="l" defTabSz="1567464" rtl="0" eaLnBrk="1" latinLnBrk="0" hangingPunct="1">
      <a:defRPr sz="3086" kern="1200">
        <a:solidFill>
          <a:schemeClr val="tx1"/>
        </a:solidFill>
        <a:latin typeface="+mn-lt"/>
        <a:ea typeface="+mn-ea"/>
        <a:cs typeface="+mn-cs"/>
      </a:defRPr>
    </a:lvl6pPr>
    <a:lvl7pPr marL="4702393" algn="l" defTabSz="1567464" rtl="0" eaLnBrk="1" latinLnBrk="0" hangingPunct="1">
      <a:defRPr sz="3086" kern="1200">
        <a:solidFill>
          <a:schemeClr val="tx1"/>
        </a:solidFill>
        <a:latin typeface="+mn-lt"/>
        <a:ea typeface="+mn-ea"/>
        <a:cs typeface="+mn-cs"/>
      </a:defRPr>
    </a:lvl7pPr>
    <a:lvl8pPr marL="5486126" algn="l" defTabSz="1567464" rtl="0" eaLnBrk="1" latinLnBrk="0" hangingPunct="1">
      <a:defRPr sz="3086" kern="1200">
        <a:solidFill>
          <a:schemeClr val="tx1"/>
        </a:solidFill>
        <a:latin typeface="+mn-lt"/>
        <a:ea typeface="+mn-ea"/>
        <a:cs typeface="+mn-cs"/>
      </a:defRPr>
    </a:lvl8pPr>
    <a:lvl9pPr marL="6269858" algn="l" defTabSz="1567464" rtl="0" eaLnBrk="1" latinLnBrk="0" hangingPunct="1">
      <a:defRPr sz="30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 userDrawn="1">
          <p15:clr>
            <a:srgbClr val="A4A3A4"/>
          </p15:clr>
        </p15:guide>
        <p15:guide id="2" pos="3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 showGuides="1">
      <p:cViewPr varScale="1">
        <p:scale>
          <a:sx n="29" d="100"/>
          <a:sy n="29" d="100"/>
        </p:scale>
        <p:origin x="690" y="72"/>
      </p:cViewPr>
      <p:guideLst>
        <p:guide orient="horz" pos="5184"/>
        <p:guide pos="34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CEDD8-68E6-4D8C-ACDD-E4E2BFFFAF4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CC169-831B-4BF3-BACE-516FBC046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3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67464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1pPr>
    <a:lvl2pPr marL="783732" algn="l" defTabSz="1567464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2pPr>
    <a:lvl3pPr marL="1567464" algn="l" defTabSz="1567464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3pPr>
    <a:lvl4pPr marL="2351197" algn="l" defTabSz="1567464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4pPr>
    <a:lvl5pPr marL="3134929" algn="l" defTabSz="1567464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5pPr>
    <a:lvl6pPr marL="3918661" algn="l" defTabSz="1567464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6pPr>
    <a:lvl7pPr marL="4702393" algn="l" defTabSz="1567464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7pPr>
    <a:lvl8pPr marL="5486126" algn="l" defTabSz="1567464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8pPr>
    <a:lvl9pPr marL="6269858" algn="l" defTabSz="1567464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D6066-728C-4990-A94F-B6754B6EA8F2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310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978516" cy="1644396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86314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822960" y="4061461"/>
            <a:ext cx="9326880" cy="4168140"/>
          </a:xfrm>
        </p:spPr>
        <p:txBody>
          <a:bodyPr anchor="b"/>
          <a:lstStyle>
            <a:lvl1pPr>
              <a:defRPr sz="64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314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45920" y="9326880"/>
            <a:ext cx="7680960" cy="420624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CE86-1730-4014-82E3-44F99839E9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04013"/>
      </p:ext>
    </p:extLst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7C90F-0419-4409-8C9C-7BC05A52CD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1322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666751"/>
            <a:ext cx="2468880" cy="140474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666751"/>
            <a:ext cx="7223760" cy="140474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5D09-83FA-4592-AEC4-B0AE8C75B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58100"/>
      </p:ext>
    </p:extLst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66752"/>
            <a:ext cx="9875520" cy="27355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640" y="3840481"/>
            <a:ext cx="4846320" cy="108737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3840481"/>
            <a:ext cx="4846320" cy="108737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AC253-71F9-4672-9F86-A0D89486CE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90676"/>
      </p:ext>
    </p:extLst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59131"/>
            <a:ext cx="9875520" cy="2743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640" y="3840480"/>
            <a:ext cx="4846320" cy="10881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3840480"/>
            <a:ext cx="484632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9464040"/>
            <a:ext cx="484632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3D24B-93E3-4457-8057-5AE697FB8A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82247"/>
      </p:ext>
    </p:extLst>
  </p:cSld>
  <p:clrMapOvr>
    <a:masterClrMapping/>
  </p:clrMapOvr>
  <p:transition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59131"/>
            <a:ext cx="9875520" cy="2743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3840480"/>
            <a:ext cx="4846320" cy="10881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3840480"/>
            <a:ext cx="484632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9464040"/>
            <a:ext cx="484632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C216C-8F36-43BF-ABAA-6ACB993229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38326"/>
      </p:ext>
    </p:extLst>
  </p:cSld>
  <p:clrMapOvr>
    <a:masterClrMapping/>
  </p:clrMapOvr>
  <p:transition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659131"/>
            <a:ext cx="9875520" cy="140627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94CA9-99ED-4E4A-AB86-0A2E58F980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12726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036F2-80C0-4F3F-B1E5-BA1730C4BE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22980"/>
      </p:ext>
    </p:extLst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10576561"/>
            <a:ext cx="9326880" cy="326898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6976112"/>
            <a:ext cx="9326880" cy="3600449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5920" indent="0">
              <a:buNone/>
              <a:defRPr sz="1680"/>
            </a:lvl4pPr>
            <a:lvl5pPr marL="2194560" indent="0">
              <a:buNone/>
              <a:defRPr sz="1680"/>
            </a:lvl5pPr>
            <a:lvl6pPr marL="2743200" indent="0">
              <a:buNone/>
              <a:defRPr sz="1680"/>
            </a:lvl6pPr>
            <a:lvl7pPr marL="3291840" indent="0">
              <a:buNone/>
              <a:defRPr sz="1680"/>
            </a:lvl7pPr>
            <a:lvl8pPr marL="3840480" indent="0">
              <a:buNone/>
              <a:defRPr sz="1680"/>
            </a:lvl8pPr>
            <a:lvl9pPr marL="4389120" indent="0">
              <a:buNone/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9807E-8231-42D1-8FAF-0ECB629976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45697"/>
      </p:ext>
    </p:extLst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3840481"/>
            <a:ext cx="4846320" cy="1087374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3840481"/>
            <a:ext cx="4846320" cy="1087374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079F7-1753-49A1-A7F1-D6832FEEB7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72128"/>
      </p:ext>
    </p:extLst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59131"/>
            <a:ext cx="987552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684271"/>
            <a:ext cx="4848226" cy="153542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5219700"/>
            <a:ext cx="4848226" cy="9483091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3684271"/>
            <a:ext cx="4850130" cy="153542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5219700"/>
            <a:ext cx="4850130" cy="9483091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F1964-8E88-45E4-89EA-E92FC7AF18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49580"/>
      </p:ext>
    </p:extLst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00195-4218-46B6-8493-9A165CB97B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40361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0F34A-0BEB-4305-B41D-8A29A8BBD9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96488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55320"/>
            <a:ext cx="3609976" cy="27889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655321"/>
            <a:ext cx="6134100" cy="14047471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3444241"/>
            <a:ext cx="3609976" cy="11258551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8200E-9FBA-4AAE-B358-3AB0A3E5F1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06644"/>
      </p:ext>
    </p:extLst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11521440"/>
            <a:ext cx="6583680" cy="136017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1470660"/>
            <a:ext cx="6583680" cy="987552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12881611"/>
            <a:ext cx="6583680" cy="1931669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F795-DE8D-49FF-A9CE-D582F03327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59154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906" y="0"/>
            <a:ext cx="10978514" cy="16443960"/>
            <a:chOff x="1" y="0"/>
            <a:chExt cx="5763" cy="4316"/>
          </a:xfrm>
        </p:grpSpPr>
        <p:sp>
          <p:nvSpPr>
            <p:cNvPr id="286208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208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208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6208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08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08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09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09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09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09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09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09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09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09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09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09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86210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210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210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210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210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210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210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210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210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210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211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309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86211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11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11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11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11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defTabSz="109728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16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86211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6211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6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86211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548640" y="666752"/>
            <a:ext cx="9875520" cy="273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212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" y="14984731"/>
            <a:ext cx="25603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6212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040" y="14996160"/>
            <a:ext cx="34747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ctr"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6212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3840" y="14984731"/>
            <a:ext cx="25603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A410F842-3E77-4627-B10B-DE37ACDA0801}" type="slidenum">
              <a:rPr lang="en-US" smtClean="0">
                <a:solidFill>
                  <a:srgbClr val="FFFFFF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8621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" y="3840481"/>
            <a:ext cx="9875520" cy="1087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30979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ransition>
    <p:zoom dir="in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54864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11480" indent="-41148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84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36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8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017520" indent="-27432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566160" indent="-27432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4114800" indent="-27432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663440" indent="-27432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2002" name="Text Box 2"/>
          <p:cNvSpPr txBox="1">
            <a:spLocks noChangeArrowheads="1"/>
          </p:cNvSpPr>
          <p:nvPr/>
        </p:nvSpPr>
        <p:spPr bwMode="auto">
          <a:xfrm>
            <a:off x="234739" y="551081"/>
            <a:ext cx="10607039" cy="10649069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atin typeface="Times New Roman" pitchFamily="18" charset="0"/>
              </a:rPr>
              <a:t>Are </a:t>
            </a:r>
            <a:r>
              <a:rPr lang="en-US" sz="4400" b="1" dirty="0">
                <a:latin typeface="Times New Roman" pitchFamily="18" charset="0"/>
              </a:rPr>
              <a:t>You on the RX: Drug </a:t>
            </a:r>
            <a:r>
              <a:rPr lang="en-US" sz="4400" b="1" dirty="0" smtClean="0">
                <a:latin typeface="Times New Roman" pitchFamily="18" charset="0"/>
              </a:rPr>
              <a:t>Treadmill?</a:t>
            </a:r>
            <a:endParaRPr lang="en-US" sz="4400" b="1" dirty="0">
              <a:latin typeface="Times New Roman" pitchFamily="18" charset="0"/>
            </a:endParaRPr>
          </a:p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I 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take Metformin for the diabetes I got from the Hydrochlorothiazide I take for the High Blood Pressure I got caused by the Ambien I take for the Insomnia I have caused by the Xanax I take for the Anxiety I got caused by the Wellbutrin I take for the Chronic Fatigue I have from the Lipitor I take because I have High Cholesterol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……</a:t>
            </a:r>
          </a:p>
          <a:p>
            <a:pPr algn="ctr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Because 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a Healthy Diet and Exercise with regular Chiropractic Care and Superior Nutritional Supplements is ???? </a:t>
            </a:r>
          </a:p>
          <a:p>
            <a:pPr algn="ctr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</a:rPr>
              <a:t>Just too much trouble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4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35" y="10827614"/>
            <a:ext cx="8175445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05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96</Words>
  <Application>Microsoft Office PowerPoint</Application>
  <PresentationFormat>Custom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Verdana</vt:lpstr>
      <vt:lpstr>Wingdings</vt:lpstr>
      <vt:lpstr>1_Globe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</dc:creator>
  <cp:lastModifiedBy>Marcus</cp:lastModifiedBy>
  <cp:revision>8</cp:revision>
  <dcterms:created xsi:type="dcterms:W3CDTF">2017-03-24T14:14:54Z</dcterms:created>
  <dcterms:modified xsi:type="dcterms:W3CDTF">2017-04-21T00:58:28Z</dcterms:modified>
</cp:coreProperties>
</file>