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3.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4.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5.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6.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7.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8.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9.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0.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1.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2.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3.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4.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5.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26.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27.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28.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media1.WAV" ContentType="audio/x-wav"/>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23" r:id="rId1"/>
    <p:sldMasterId id="2147483835" r:id="rId2"/>
    <p:sldMasterId id="2147483851" r:id="rId3"/>
    <p:sldMasterId id="2147484283" r:id="rId4"/>
    <p:sldMasterId id="2147484299" r:id="rId5"/>
    <p:sldMasterId id="2147484315" r:id="rId6"/>
    <p:sldMasterId id="2147484330" r:id="rId7"/>
    <p:sldMasterId id="2147484356" r:id="rId8"/>
    <p:sldMasterId id="2147484368" r:id="rId9"/>
    <p:sldMasterId id="2147484381" r:id="rId10"/>
    <p:sldMasterId id="2147484422" r:id="rId11"/>
    <p:sldMasterId id="2147484438" r:id="rId12"/>
    <p:sldMasterId id="2147484451" r:id="rId13"/>
    <p:sldMasterId id="2147484467" r:id="rId14"/>
    <p:sldMasterId id="2147484483" r:id="rId15"/>
    <p:sldMasterId id="2147484497" r:id="rId16"/>
    <p:sldMasterId id="2147484513" r:id="rId17"/>
    <p:sldMasterId id="2147484527" r:id="rId18"/>
    <p:sldMasterId id="2147484542" r:id="rId19"/>
    <p:sldMasterId id="2147484558" r:id="rId20"/>
    <p:sldMasterId id="2147484573" r:id="rId21"/>
    <p:sldMasterId id="2147484585" r:id="rId22"/>
    <p:sldMasterId id="2147484600" r:id="rId23"/>
    <p:sldMasterId id="2147484660" r:id="rId24"/>
    <p:sldMasterId id="2147484675" r:id="rId25"/>
    <p:sldMasterId id="2147484691" r:id="rId26"/>
    <p:sldMasterId id="2147484737" r:id="rId27"/>
    <p:sldMasterId id="2147484783" r:id="rId28"/>
    <p:sldMasterId id="2147484799" r:id="rId29"/>
  </p:sldMasterIdLst>
  <p:notesMasterIdLst>
    <p:notesMasterId r:id="rId133"/>
  </p:notesMasterIdLst>
  <p:handoutMasterIdLst>
    <p:handoutMasterId r:id="rId134"/>
  </p:handoutMasterIdLst>
  <p:sldIdLst>
    <p:sldId id="517" r:id="rId30"/>
    <p:sldId id="519" r:id="rId31"/>
    <p:sldId id="520" r:id="rId32"/>
    <p:sldId id="521" r:id="rId33"/>
    <p:sldId id="1498" r:id="rId34"/>
    <p:sldId id="1458" r:id="rId35"/>
    <p:sldId id="1459" r:id="rId36"/>
    <p:sldId id="1460" r:id="rId37"/>
    <p:sldId id="1461" r:id="rId38"/>
    <p:sldId id="1462" r:id="rId39"/>
    <p:sldId id="1274" r:id="rId40"/>
    <p:sldId id="1740" r:id="rId41"/>
    <p:sldId id="1416" r:id="rId42"/>
    <p:sldId id="1418" r:id="rId43"/>
    <p:sldId id="1417" r:id="rId44"/>
    <p:sldId id="1282" r:id="rId45"/>
    <p:sldId id="1739" r:id="rId46"/>
    <p:sldId id="1283" r:id="rId47"/>
    <p:sldId id="1284" r:id="rId48"/>
    <p:sldId id="1279" r:id="rId49"/>
    <p:sldId id="1280" r:id="rId50"/>
    <p:sldId id="1281" r:id="rId51"/>
    <p:sldId id="1522" r:id="rId52"/>
    <p:sldId id="1263" r:id="rId53"/>
    <p:sldId id="1038" r:id="rId54"/>
    <p:sldId id="1039" r:id="rId55"/>
    <p:sldId id="1494" r:id="rId56"/>
    <p:sldId id="1741" r:id="rId57"/>
    <p:sldId id="1488" r:id="rId58"/>
    <p:sldId id="1153" r:id="rId59"/>
    <p:sldId id="1430" r:id="rId60"/>
    <p:sldId id="1521" r:id="rId61"/>
    <p:sldId id="1717" r:id="rId62"/>
    <p:sldId id="1431" r:id="rId63"/>
    <p:sldId id="1718" r:id="rId64"/>
    <p:sldId id="1667" r:id="rId65"/>
    <p:sldId id="1529" r:id="rId66"/>
    <p:sldId id="1657" r:id="rId67"/>
    <p:sldId id="1531" r:id="rId68"/>
    <p:sldId id="1532" r:id="rId69"/>
    <p:sldId id="1505" r:id="rId70"/>
    <p:sldId id="1426" r:id="rId71"/>
    <p:sldId id="1688" r:id="rId72"/>
    <p:sldId id="1440" r:id="rId73"/>
    <p:sldId id="1534" r:id="rId74"/>
    <p:sldId id="1502" r:id="rId75"/>
    <p:sldId id="1437" r:id="rId76"/>
    <p:sldId id="1501" r:id="rId77"/>
    <p:sldId id="1203" r:id="rId78"/>
    <p:sldId id="1536" r:id="rId79"/>
    <p:sldId id="1504" r:id="rId80"/>
    <p:sldId id="1506" r:id="rId81"/>
    <p:sldId id="1557" r:id="rId82"/>
    <p:sldId id="1541" r:id="rId83"/>
    <p:sldId id="1658" r:id="rId84"/>
    <p:sldId id="1560" r:id="rId85"/>
    <p:sldId id="1561" r:id="rId86"/>
    <p:sldId id="1640" r:id="rId87"/>
    <p:sldId id="1641" r:id="rId88"/>
    <p:sldId id="1642" r:id="rId89"/>
    <p:sldId id="1562" r:id="rId90"/>
    <p:sldId id="1601" r:id="rId91"/>
    <p:sldId id="1662" r:id="rId92"/>
    <p:sldId id="1695" r:id="rId93"/>
    <p:sldId id="1620" r:id="rId94"/>
    <p:sldId id="1707" r:id="rId95"/>
    <p:sldId id="1708" r:id="rId96"/>
    <p:sldId id="1696" r:id="rId97"/>
    <p:sldId id="1697" r:id="rId98"/>
    <p:sldId id="1698" r:id="rId99"/>
    <p:sldId id="1637" r:id="rId100"/>
    <p:sldId id="1638" r:id="rId101"/>
    <p:sldId id="1639" r:id="rId102"/>
    <p:sldId id="1643" r:id="rId103"/>
    <p:sldId id="1709" r:id="rId104"/>
    <p:sldId id="1644" r:id="rId105"/>
    <p:sldId id="1645" r:id="rId106"/>
    <p:sldId id="1646" r:id="rId107"/>
    <p:sldId id="1647" r:id="rId108"/>
    <p:sldId id="1648" r:id="rId109"/>
    <p:sldId id="1649" r:id="rId110"/>
    <p:sldId id="1600" r:id="rId111"/>
    <p:sldId id="1191" r:id="rId112"/>
    <p:sldId id="1629" r:id="rId113"/>
    <p:sldId id="1625" r:id="rId114"/>
    <p:sldId id="1652" r:id="rId115"/>
    <p:sldId id="1628" r:id="rId116"/>
    <p:sldId id="1510" r:id="rId117"/>
    <p:sldId id="1469" r:id="rId118"/>
    <p:sldId id="1623" r:id="rId119"/>
    <p:sldId id="1624" r:id="rId120"/>
    <p:sldId id="1687" r:id="rId121"/>
    <p:sldId id="1634" r:id="rId122"/>
    <p:sldId id="1468" r:id="rId123"/>
    <p:sldId id="1524" r:id="rId124"/>
    <p:sldId id="1635" r:id="rId125"/>
    <p:sldId id="1711" r:id="rId126"/>
    <p:sldId id="1632" r:id="rId127"/>
    <p:sldId id="1633" r:id="rId128"/>
    <p:sldId id="1694" r:id="rId129"/>
    <p:sldId id="1690" r:id="rId130"/>
    <p:sldId id="1691" r:id="rId131"/>
    <p:sldId id="1738" r:id="rId132"/>
  </p:sldIdLst>
  <p:sldSz cx="9144000" cy="6858000" type="screen4x3"/>
  <p:notesSz cx="6858000" cy="9144000"/>
  <p:defaultTextStyle>
    <a:defPPr>
      <a:defRPr lang="en-US"/>
    </a:defPPr>
    <a:lvl1pPr algn="l" rtl="0" eaLnBrk="0" fontAlgn="base" hangingPunct="0">
      <a:spcBef>
        <a:spcPct val="0"/>
      </a:spcBef>
      <a:spcAft>
        <a:spcPct val="0"/>
      </a:spcAft>
      <a:defRPr sz="3600" kern="1200">
        <a:solidFill>
          <a:schemeClr val="tx1"/>
        </a:solidFill>
        <a:latin typeface="Tahoma" charset="0"/>
        <a:ea typeface="+mn-ea"/>
        <a:cs typeface="+mn-cs"/>
      </a:defRPr>
    </a:lvl1pPr>
    <a:lvl2pPr marL="456912" algn="l" rtl="0" eaLnBrk="0" fontAlgn="base" hangingPunct="0">
      <a:spcBef>
        <a:spcPct val="0"/>
      </a:spcBef>
      <a:spcAft>
        <a:spcPct val="0"/>
      </a:spcAft>
      <a:defRPr sz="3600" kern="1200">
        <a:solidFill>
          <a:schemeClr val="tx1"/>
        </a:solidFill>
        <a:latin typeface="Tahoma" charset="0"/>
        <a:ea typeface="+mn-ea"/>
        <a:cs typeface="+mn-cs"/>
      </a:defRPr>
    </a:lvl2pPr>
    <a:lvl3pPr marL="913824" algn="l" rtl="0" eaLnBrk="0" fontAlgn="base" hangingPunct="0">
      <a:spcBef>
        <a:spcPct val="0"/>
      </a:spcBef>
      <a:spcAft>
        <a:spcPct val="0"/>
      </a:spcAft>
      <a:defRPr sz="3600" kern="1200">
        <a:solidFill>
          <a:schemeClr val="tx1"/>
        </a:solidFill>
        <a:latin typeface="Tahoma" charset="0"/>
        <a:ea typeface="+mn-ea"/>
        <a:cs typeface="+mn-cs"/>
      </a:defRPr>
    </a:lvl3pPr>
    <a:lvl4pPr marL="1370733" algn="l" rtl="0" eaLnBrk="0" fontAlgn="base" hangingPunct="0">
      <a:spcBef>
        <a:spcPct val="0"/>
      </a:spcBef>
      <a:spcAft>
        <a:spcPct val="0"/>
      </a:spcAft>
      <a:defRPr sz="3600" kern="1200">
        <a:solidFill>
          <a:schemeClr val="tx1"/>
        </a:solidFill>
        <a:latin typeface="Tahoma" charset="0"/>
        <a:ea typeface="+mn-ea"/>
        <a:cs typeface="+mn-cs"/>
      </a:defRPr>
    </a:lvl4pPr>
    <a:lvl5pPr marL="1827643" algn="l" rtl="0" eaLnBrk="0" fontAlgn="base" hangingPunct="0">
      <a:spcBef>
        <a:spcPct val="0"/>
      </a:spcBef>
      <a:spcAft>
        <a:spcPct val="0"/>
      </a:spcAft>
      <a:defRPr sz="3600" kern="1200">
        <a:solidFill>
          <a:schemeClr val="tx1"/>
        </a:solidFill>
        <a:latin typeface="Tahoma" charset="0"/>
        <a:ea typeface="+mn-ea"/>
        <a:cs typeface="+mn-cs"/>
      </a:defRPr>
    </a:lvl5pPr>
    <a:lvl6pPr marL="2284553" algn="l" defTabSz="913824" rtl="0" eaLnBrk="1" latinLnBrk="0" hangingPunct="1">
      <a:defRPr sz="3600" kern="1200">
        <a:solidFill>
          <a:schemeClr val="tx1"/>
        </a:solidFill>
        <a:latin typeface="Tahoma" charset="0"/>
        <a:ea typeface="+mn-ea"/>
        <a:cs typeface="+mn-cs"/>
      </a:defRPr>
    </a:lvl6pPr>
    <a:lvl7pPr marL="2741466" algn="l" defTabSz="913824" rtl="0" eaLnBrk="1" latinLnBrk="0" hangingPunct="1">
      <a:defRPr sz="3600" kern="1200">
        <a:solidFill>
          <a:schemeClr val="tx1"/>
        </a:solidFill>
        <a:latin typeface="Tahoma" charset="0"/>
        <a:ea typeface="+mn-ea"/>
        <a:cs typeface="+mn-cs"/>
      </a:defRPr>
    </a:lvl7pPr>
    <a:lvl8pPr marL="3198375" algn="l" defTabSz="913824" rtl="0" eaLnBrk="1" latinLnBrk="0" hangingPunct="1">
      <a:defRPr sz="3600" kern="1200">
        <a:solidFill>
          <a:schemeClr val="tx1"/>
        </a:solidFill>
        <a:latin typeface="Tahoma" charset="0"/>
        <a:ea typeface="+mn-ea"/>
        <a:cs typeface="+mn-cs"/>
      </a:defRPr>
    </a:lvl8pPr>
    <a:lvl9pPr marL="3655287" algn="l" defTabSz="913824" rtl="0" eaLnBrk="1" latinLnBrk="0" hangingPunct="1">
      <a:defRPr sz="36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3" d="100"/>
          <a:sy n="113" d="100"/>
        </p:scale>
        <p:origin x="80" y="1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slide" Target="slides/slide99.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134" Type="http://schemas.openxmlformats.org/officeDocument/2006/relationships/handoutMaster" Target="handoutMasters/handoutMaster1.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slide" Target="slides/slide95.xml"/><Relationship Id="rId129" Type="http://schemas.openxmlformats.org/officeDocument/2006/relationships/slide" Target="slides/slide100.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0" Type="http://schemas.openxmlformats.org/officeDocument/2006/relationships/slide" Target="slides/slide101.xml"/><Relationship Id="rId135"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viewProps" Target="viewProps.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ltLang="en-US"/>
          </a:p>
        </p:txBody>
      </p:sp>
      <p:sp>
        <p:nvSpPr>
          <p:cNvPr id="25603" name="Rectangle 3"/>
          <p:cNvSpPr>
            <a:spLocks noGrp="1" noChangeArrowheads="1"/>
          </p:cNvSpPr>
          <p:nvPr>
            <p:ph type="dt" sz="quarter" idx="1"/>
          </p:nvPr>
        </p:nvSpPr>
        <p:spPr bwMode="auto">
          <a:xfrm>
            <a:off x="388620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ltLang="en-US"/>
          </a:p>
        </p:txBody>
      </p:sp>
      <p:sp>
        <p:nvSpPr>
          <p:cNvPr id="25604" name="Rectangle 4"/>
          <p:cNvSpPr>
            <a:spLocks noGrp="1" noChangeArrowheads="1"/>
          </p:cNvSpPr>
          <p:nvPr>
            <p:ph type="ftr" sz="quarter" idx="2"/>
          </p:nvPr>
        </p:nvSpPr>
        <p:spPr bwMode="auto">
          <a:xfrm>
            <a:off x="0" y="871220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ltLang="en-US"/>
          </a:p>
        </p:txBody>
      </p:sp>
      <p:sp>
        <p:nvSpPr>
          <p:cNvPr id="25605" name="Rectangle 5"/>
          <p:cNvSpPr>
            <a:spLocks noGrp="1" noChangeArrowheads="1"/>
          </p:cNvSpPr>
          <p:nvPr>
            <p:ph type="sldNum" sz="quarter" idx="3"/>
          </p:nvPr>
        </p:nvSpPr>
        <p:spPr bwMode="auto">
          <a:xfrm>
            <a:off x="3886200" y="871220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19A04911-90A2-41BD-B7ED-277B31CF41F7}" type="slidenum">
              <a:rPr lang="en-US" altLang="en-US"/>
              <a:pPr>
                <a:defRPr/>
              </a:pPr>
              <a:t>‹#›</a:t>
            </a:fld>
            <a:endParaRPr lang="en-US" altLang="en-US"/>
          </a:p>
        </p:txBody>
      </p:sp>
    </p:spTree>
    <p:extLst>
      <p:ext uri="{BB962C8B-B14F-4D97-AF65-F5344CB8AC3E}">
        <p14:creationId xmlns:p14="http://schemas.microsoft.com/office/powerpoint/2010/main" val="299092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ltLang="en-US"/>
          </a:p>
        </p:txBody>
      </p:sp>
      <p:sp>
        <p:nvSpPr>
          <p:cNvPr id="1392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ltLang="en-US"/>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92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392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ltLang="en-US"/>
          </a:p>
        </p:txBody>
      </p:sp>
      <p:sp>
        <p:nvSpPr>
          <p:cNvPr id="1392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3016FB32-AE8E-4499-9834-095EA5454072}" type="slidenum">
              <a:rPr lang="en-US" altLang="en-US"/>
              <a:pPr>
                <a:defRPr/>
              </a:pPr>
              <a:t>‹#›</a:t>
            </a:fld>
            <a:endParaRPr lang="en-US" altLang="en-US"/>
          </a:p>
        </p:txBody>
      </p:sp>
    </p:spTree>
    <p:extLst>
      <p:ext uri="{BB962C8B-B14F-4D97-AF65-F5344CB8AC3E}">
        <p14:creationId xmlns:p14="http://schemas.microsoft.com/office/powerpoint/2010/main" val="9442449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6912"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3824"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73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64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4553" algn="l" defTabSz="913824" rtl="0" eaLnBrk="1" latinLnBrk="0" hangingPunct="1">
      <a:defRPr sz="1200" kern="1200">
        <a:solidFill>
          <a:schemeClr val="tx1"/>
        </a:solidFill>
        <a:latin typeface="+mn-lt"/>
        <a:ea typeface="+mn-ea"/>
        <a:cs typeface="+mn-cs"/>
      </a:defRPr>
    </a:lvl6pPr>
    <a:lvl7pPr marL="2741466" algn="l" defTabSz="913824" rtl="0" eaLnBrk="1" latinLnBrk="0" hangingPunct="1">
      <a:defRPr sz="1200" kern="1200">
        <a:solidFill>
          <a:schemeClr val="tx1"/>
        </a:solidFill>
        <a:latin typeface="+mn-lt"/>
        <a:ea typeface="+mn-ea"/>
        <a:cs typeface="+mn-cs"/>
      </a:defRPr>
    </a:lvl7pPr>
    <a:lvl8pPr marL="3198375" algn="l" defTabSz="913824" rtl="0" eaLnBrk="1" latinLnBrk="0" hangingPunct="1">
      <a:defRPr sz="1200" kern="1200">
        <a:solidFill>
          <a:schemeClr val="tx1"/>
        </a:solidFill>
        <a:latin typeface="+mn-lt"/>
        <a:ea typeface="+mn-ea"/>
        <a:cs typeface="+mn-cs"/>
      </a:defRPr>
    </a:lvl8pPr>
    <a:lvl9pPr marL="3655287" algn="l" defTabSz="91382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DF492357-0B9E-4571-BD41-04ED3A38B126}" type="slidenum">
              <a:rPr lang="en-US" altLang="en-US" smtClean="0">
                <a:solidFill>
                  <a:prstClr val="black"/>
                </a:solidFill>
              </a:rPr>
              <a:pPr/>
              <a:t>1</a:t>
            </a:fld>
            <a:endParaRPr lang="en-US" altLang="en-US">
              <a:solidFill>
                <a:prstClr val="black"/>
              </a:solidFill>
            </a:endParaRPr>
          </a:p>
        </p:txBody>
      </p:sp>
      <p:sp>
        <p:nvSpPr>
          <p:cNvPr id="71683" name="Rectangle 2"/>
          <p:cNvSpPr>
            <a:spLocks noGrp="1" noRot="1" noChangeAspect="1" noChangeArrowheads="1" noTextEdit="1"/>
          </p:cNvSpPr>
          <p:nvPr>
            <p:ph type="sldImg"/>
          </p:nvPr>
        </p:nvSpPr>
        <p:spPr>
          <a:xfrm>
            <a:off x="1143000" y="685800"/>
            <a:ext cx="4572000" cy="3429000"/>
          </a:xfrm>
          <a:ln/>
        </p:spPr>
      </p:sp>
      <p:sp>
        <p:nvSpPr>
          <p:cNvPr id="71684" name="Rectangle 3"/>
          <p:cNvSpPr>
            <a:spLocks noGrp="1" noChangeArrowheads="1"/>
          </p:cNvSpPr>
          <p:nvPr>
            <p:ph type="body" idx="1"/>
          </p:nvPr>
        </p:nvSpPr>
        <p:spPr>
          <a:noFill/>
          <a:ln w="9525"/>
        </p:spPr>
        <p:txBody>
          <a:bodyPr/>
          <a:lstStyle/>
          <a:p>
            <a:endParaRPr lang="en-US" altLang="en-US"/>
          </a:p>
        </p:txBody>
      </p:sp>
    </p:spTree>
    <p:extLst>
      <p:ext uri="{BB962C8B-B14F-4D97-AF65-F5344CB8AC3E}">
        <p14:creationId xmlns:p14="http://schemas.microsoft.com/office/powerpoint/2010/main" val="1292295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1CCD769-202B-4462-ADAD-7A19136D8C4E}"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0595" name="Rectangle 2"/>
          <p:cNvSpPr>
            <a:spLocks noGrp="1" noRot="1" noChangeAspect="1" noChangeArrowheads="1" noTextEdit="1"/>
          </p:cNvSpPr>
          <p:nvPr>
            <p:ph type="sldImg"/>
          </p:nvPr>
        </p:nvSpPr>
        <p:spPr>
          <a:xfrm>
            <a:off x="1257300" y="720725"/>
            <a:ext cx="4800600" cy="3600450"/>
          </a:xfrm>
          <a:ln/>
        </p:spPr>
      </p:sp>
      <p:sp>
        <p:nvSpPr>
          <p:cNvPr id="110596"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194008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D5F27B7A-43F0-4E50-A063-C70EC1F08824}" type="slidenum">
              <a:rPr lang="en-US" altLang="en-US" smtClean="0">
                <a:solidFill>
                  <a:prstClr val="black"/>
                </a:solidFill>
              </a:rPr>
              <a:pPr/>
              <a:t>17</a:t>
            </a:fld>
            <a:endParaRPr lang="en-US" altLang="en-US">
              <a:solidFill>
                <a:prstClr val="black"/>
              </a:solidFill>
            </a:endParaRPr>
          </a:p>
        </p:txBody>
      </p:sp>
      <p:sp>
        <p:nvSpPr>
          <p:cNvPr id="188419" name="Rectangle 2"/>
          <p:cNvSpPr>
            <a:spLocks noGrp="1" noRot="1" noChangeAspect="1" noChangeArrowheads="1" noTextEdit="1"/>
          </p:cNvSpPr>
          <p:nvPr>
            <p:ph type="sldImg"/>
          </p:nvPr>
        </p:nvSpPr>
        <p:spPr>
          <a:xfrm>
            <a:off x="1143000" y="685800"/>
            <a:ext cx="4572000" cy="3429000"/>
          </a:xfrm>
          <a:ln/>
        </p:spPr>
      </p:sp>
      <p:sp>
        <p:nvSpPr>
          <p:cNvPr id="18842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748581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F3EDBC9-B598-4BFC-AA2E-CB99B7B85C52}" type="slidenum">
              <a:rPr lang="en-US" altLang="en-US" smtClean="0">
                <a:solidFill>
                  <a:srgbClr val="000000"/>
                </a:solidFill>
              </a:rPr>
              <a:pPr/>
              <a:t>23</a:t>
            </a:fld>
            <a:endParaRPr lang="en-US" altLang="en-US">
              <a:solidFill>
                <a:srgbClr val="000000"/>
              </a:solidFill>
            </a:endParaRPr>
          </a:p>
        </p:txBody>
      </p:sp>
      <p:sp>
        <p:nvSpPr>
          <p:cNvPr id="79875" name="Rectangle 2"/>
          <p:cNvSpPr>
            <a:spLocks noGrp="1" noRot="1" noChangeAspect="1" noChangeArrowheads="1" noTextEdit="1"/>
          </p:cNvSpPr>
          <p:nvPr>
            <p:ph type="sldImg"/>
          </p:nvPr>
        </p:nvSpPr>
        <p:spPr>
          <a:xfrm>
            <a:off x="1143000" y="685800"/>
            <a:ext cx="4572000" cy="3429000"/>
          </a:xfrm>
          <a:ln/>
        </p:spPr>
      </p:sp>
      <p:sp>
        <p:nvSpPr>
          <p:cNvPr id="79876"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077985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0BC00E4-B6A2-4EC8-B3E8-4EBA60D0B90D}" type="slidenum">
              <a:rPr lang="en-US" altLang="en-US" smtClean="0">
                <a:solidFill>
                  <a:prstClr val="black"/>
                </a:solidFill>
              </a:rPr>
              <a:pPr/>
              <a:t>24</a:t>
            </a:fld>
            <a:endParaRPr lang="en-US" altLang="en-US">
              <a:solidFill>
                <a:prstClr val="black"/>
              </a:solidFill>
            </a:endParaRPr>
          </a:p>
        </p:txBody>
      </p:sp>
      <p:sp>
        <p:nvSpPr>
          <p:cNvPr id="70659" name="Rectangle 2"/>
          <p:cNvSpPr>
            <a:spLocks noGrp="1" noRot="1" noChangeAspect="1" noChangeArrowheads="1" noTextEdit="1"/>
          </p:cNvSpPr>
          <p:nvPr>
            <p:ph type="sldImg"/>
          </p:nvPr>
        </p:nvSpPr>
        <p:spPr>
          <a:xfrm>
            <a:off x="1143000" y="685800"/>
            <a:ext cx="4572000" cy="3429000"/>
          </a:xfrm>
          <a:ln/>
        </p:spPr>
      </p:sp>
      <p:sp>
        <p:nvSpPr>
          <p:cNvPr id="7066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274182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FFAA744-7852-4454-A062-112AFB27E329}" type="slidenum">
              <a:rPr lang="en-US" altLang="en-US" smtClean="0">
                <a:solidFill>
                  <a:prstClr val="black"/>
                </a:solidFill>
              </a:rPr>
              <a:pPr/>
              <a:t>25</a:t>
            </a:fld>
            <a:endParaRPr lang="en-US" altLang="en-US">
              <a:solidFill>
                <a:prstClr val="black"/>
              </a:solidFill>
            </a:endParaRPr>
          </a:p>
        </p:txBody>
      </p:sp>
      <p:sp>
        <p:nvSpPr>
          <p:cNvPr id="90115" name="Rectangle 2"/>
          <p:cNvSpPr>
            <a:spLocks noGrp="1" noRot="1" noChangeAspect="1" noChangeArrowheads="1" noTextEdit="1"/>
          </p:cNvSpPr>
          <p:nvPr>
            <p:ph type="sldImg"/>
          </p:nvPr>
        </p:nvSpPr>
        <p:spPr>
          <a:xfrm>
            <a:off x="1143000" y="685800"/>
            <a:ext cx="4572000" cy="3429000"/>
          </a:xfrm>
          <a:ln/>
        </p:spPr>
      </p:sp>
      <p:sp>
        <p:nvSpPr>
          <p:cNvPr id="90116"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705742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FFAA744-7852-4454-A062-112AFB27E329}" type="slidenum">
              <a:rPr lang="en-US" altLang="en-US" smtClean="0">
                <a:solidFill>
                  <a:prstClr val="black"/>
                </a:solidFill>
              </a:rPr>
              <a:pPr/>
              <a:t>26</a:t>
            </a:fld>
            <a:endParaRPr lang="en-US" altLang="en-US">
              <a:solidFill>
                <a:prstClr val="black"/>
              </a:solidFill>
            </a:endParaRPr>
          </a:p>
        </p:txBody>
      </p:sp>
      <p:sp>
        <p:nvSpPr>
          <p:cNvPr id="90115" name="Rectangle 2"/>
          <p:cNvSpPr>
            <a:spLocks noGrp="1" noRot="1" noChangeAspect="1" noChangeArrowheads="1" noTextEdit="1"/>
          </p:cNvSpPr>
          <p:nvPr>
            <p:ph type="sldImg"/>
          </p:nvPr>
        </p:nvSpPr>
        <p:spPr>
          <a:xfrm>
            <a:off x="1143000" y="685800"/>
            <a:ext cx="4572000" cy="3429000"/>
          </a:xfrm>
          <a:ln/>
        </p:spPr>
      </p:sp>
      <p:sp>
        <p:nvSpPr>
          <p:cNvPr id="90116"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981071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613350A-A0CB-4A33-8F65-32AD289ABD4B}"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0899" name="Rectangle 2"/>
          <p:cNvSpPr>
            <a:spLocks noGrp="1" noRot="1" noChangeAspect="1" noChangeArrowheads="1" noTextEdit="1"/>
          </p:cNvSpPr>
          <p:nvPr>
            <p:ph type="sldImg"/>
          </p:nvPr>
        </p:nvSpPr>
        <p:spPr>
          <a:xfrm>
            <a:off x="1257300" y="720725"/>
            <a:ext cx="4800600" cy="3600450"/>
          </a:xfrm>
          <a:ln/>
        </p:spPr>
      </p:sp>
      <p:sp>
        <p:nvSpPr>
          <p:cNvPr id="8090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612822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613350A-A0CB-4A33-8F65-32AD289ABD4B}"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0899" name="Rectangle 2"/>
          <p:cNvSpPr>
            <a:spLocks noGrp="1" noRot="1" noChangeAspect="1" noChangeArrowheads="1" noTextEdit="1"/>
          </p:cNvSpPr>
          <p:nvPr>
            <p:ph type="sldImg"/>
          </p:nvPr>
        </p:nvSpPr>
        <p:spPr>
          <a:xfrm>
            <a:off x="1257300" y="720725"/>
            <a:ext cx="4800600" cy="3600450"/>
          </a:xfrm>
          <a:ln/>
        </p:spPr>
      </p:sp>
      <p:sp>
        <p:nvSpPr>
          <p:cNvPr id="8090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034854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135A102-EB7F-4F63-A3C0-E4B293253EA1}"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5587" name="Rectangle 2"/>
          <p:cNvSpPr>
            <a:spLocks noGrp="1" noRot="1" noChangeAspect="1" noChangeArrowheads="1" noTextEdit="1"/>
          </p:cNvSpPr>
          <p:nvPr>
            <p:ph type="sldImg"/>
          </p:nvPr>
        </p:nvSpPr>
        <p:spPr>
          <a:xfrm>
            <a:off x="1257300" y="720725"/>
            <a:ext cx="4800600" cy="3600450"/>
          </a:xfrm>
          <a:ln/>
        </p:spPr>
      </p:sp>
      <p:sp>
        <p:nvSpPr>
          <p:cNvPr id="195588"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993545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6A486C-A389-4E66-9E8A-1D7EDF301214}"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79203" name="Rectangle 2"/>
          <p:cNvSpPr>
            <a:spLocks noGrp="1" noRot="1" noChangeAspect="1" noChangeArrowheads="1" noTextEdit="1"/>
          </p:cNvSpPr>
          <p:nvPr>
            <p:ph type="sldImg"/>
          </p:nvPr>
        </p:nvSpPr>
        <p:spPr>
          <a:xfrm>
            <a:off x="1257300" y="720725"/>
            <a:ext cx="4800600" cy="3600450"/>
          </a:xfrm>
          <a:ln/>
        </p:spPr>
      </p:sp>
      <p:sp>
        <p:nvSpPr>
          <p:cNvPr id="179204"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277308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40D2CEE-FC23-48B7-8CD6-E8CE4BEF81AE}" type="slidenum">
              <a:rPr lang="en-US" altLang="en-US" smtClean="0">
                <a:solidFill>
                  <a:prstClr val="black"/>
                </a:solidFill>
              </a:rPr>
              <a:pPr/>
              <a:t>2</a:t>
            </a:fld>
            <a:endParaRPr lang="en-US" altLang="en-US">
              <a:solidFill>
                <a:prstClr val="black"/>
              </a:solidFill>
            </a:endParaRPr>
          </a:p>
        </p:txBody>
      </p:sp>
      <p:sp>
        <p:nvSpPr>
          <p:cNvPr id="73731" name="Rectangle 2"/>
          <p:cNvSpPr>
            <a:spLocks noGrp="1" noRot="1" noChangeAspect="1" noChangeArrowheads="1" noTextEdit="1"/>
          </p:cNvSpPr>
          <p:nvPr>
            <p:ph type="sldImg"/>
          </p:nvPr>
        </p:nvSpPr>
        <p:spPr>
          <a:xfrm>
            <a:off x="1143000" y="685800"/>
            <a:ext cx="4572000" cy="3429000"/>
          </a:xfrm>
          <a:ln/>
        </p:spPr>
      </p:sp>
      <p:sp>
        <p:nvSpPr>
          <p:cNvPr id="73732"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362748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6A486C-A389-4E66-9E8A-1D7EDF301214}"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79203" name="Rectangle 2"/>
          <p:cNvSpPr>
            <a:spLocks noGrp="1" noRot="1" noChangeAspect="1" noChangeArrowheads="1" noTextEdit="1"/>
          </p:cNvSpPr>
          <p:nvPr>
            <p:ph type="sldImg"/>
          </p:nvPr>
        </p:nvSpPr>
        <p:spPr>
          <a:xfrm>
            <a:off x="1257300" y="720725"/>
            <a:ext cx="4800600" cy="3600450"/>
          </a:xfrm>
          <a:ln/>
        </p:spPr>
      </p:sp>
      <p:sp>
        <p:nvSpPr>
          <p:cNvPr id="179204"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277308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F27B7A-43F0-4E50-A063-C70EC1F08824}"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88419" name="Rectangle 2"/>
          <p:cNvSpPr>
            <a:spLocks noGrp="1" noRot="1" noChangeAspect="1" noChangeArrowheads="1" noTextEdit="1"/>
          </p:cNvSpPr>
          <p:nvPr>
            <p:ph type="sldImg"/>
          </p:nvPr>
        </p:nvSpPr>
        <p:spPr>
          <a:xfrm>
            <a:off x="1257300" y="720725"/>
            <a:ext cx="4800600" cy="3600450"/>
          </a:xfrm>
          <a:ln/>
        </p:spPr>
      </p:sp>
      <p:sp>
        <p:nvSpPr>
          <p:cNvPr id="18842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525804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0D16109-7EF3-4D8C-AD73-9355863FCD10}"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80227" name="Rectangle 2"/>
          <p:cNvSpPr>
            <a:spLocks noGrp="1" noRot="1" noChangeAspect="1" noChangeArrowheads="1" noTextEdit="1"/>
          </p:cNvSpPr>
          <p:nvPr>
            <p:ph type="sldImg"/>
          </p:nvPr>
        </p:nvSpPr>
        <p:spPr>
          <a:xfrm>
            <a:off x="1257300" y="720725"/>
            <a:ext cx="4800600" cy="3600450"/>
          </a:xfrm>
          <a:ln/>
        </p:spPr>
      </p:sp>
      <p:sp>
        <p:nvSpPr>
          <p:cNvPr id="180228"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441432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6A486C-A389-4E66-9E8A-1D7EDF301214}"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79203" name="Rectangle 2"/>
          <p:cNvSpPr>
            <a:spLocks noGrp="1" noRot="1" noChangeAspect="1" noChangeArrowheads="1" noTextEdit="1"/>
          </p:cNvSpPr>
          <p:nvPr>
            <p:ph type="sldImg"/>
          </p:nvPr>
        </p:nvSpPr>
        <p:spPr>
          <a:xfrm>
            <a:off x="1257300" y="720725"/>
            <a:ext cx="4800600" cy="3600450"/>
          </a:xfrm>
          <a:ln/>
        </p:spPr>
      </p:sp>
      <p:sp>
        <p:nvSpPr>
          <p:cNvPr id="179204"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277308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375DAE-A609-41EB-9D60-99FB0039E825}"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3667" name="Rectangle 2"/>
          <p:cNvSpPr>
            <a:spLocks noGrp="1" noRot="1" noChangeAspect="1" noChangeArrowheads="1" noTextEdit="1"/>
          </p:cNvSpPr>
          <p:nvPr>
            <p:ph type="sldImg"/>
          </p:nvPr>
        </p:nvSpPr>
        <p:spPr>
          <a:xfrm>
            <a:off x="1257300" y="720725"/>
            <a:ext cx="4800600" cy="3600450"/>
          </a:xfrm>
          <a:ln/>
        </p:spPr>
      </p:sp>
      <p:sp>
        <p:nvSpPr>
          <p:cNvPr id="113668"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094897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564E64-B2F4-4DCF-8E92-D6D80FAAFAE6}"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14691" name="Rectangle 2"/>
          <p:cNvSpPr>
            <a:spLocks noGrp="1" noRot="1" noChangeAspect="1" noChangeArrowheads="1" noTextEdit="1"/>
          </p:cNvSpPr>
          <p:nvPr>
            <p:ph type="sldImg"/>
          </p:nvPr>
        </p:nvSpPr>
        <p:spPr>
          <a:xfrm>
            <a:off x="1257300" y="720725"/>
            <a:ext cx="4800600" cy="3600450"/>
          </a:xfrm>
          <a:ln/>
        </p:spPr>
      </p:sp>
      <p:sp>
        <p:nvSpPr>
          <p:cNvPr id="114692"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758735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564E64-B2F4-4DCF-8E92-D6D80FAAFAE6}"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4691" name="Rectangle 2"/>
          <p:cNvSpPr>
            <a:spLocks noGrp="1" noRot="1" noChangeAspect="1" noChangeArrowheads="1" noTextEdit="1"/>
          </p:cNvSpPr>
          <p:nvPr>
            <p:ph type="sldImg"/>
          </p:nvPr>
        </p:nvSpPr>
        <p:spPr>
          <a:xfrm>
            <a:off x="1257300" y="720725"/>
            <a:ext cx="4800600" cy="3600450"/>
          </a:xfrm>
          <a:ln/>
        </p:spPr>
      </p:sp>
      <p:sp>
        <p:nvSpPr>
          <p:cNvPr id="114692"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313663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564E64-B2F4-4DCF-8E92-D6D80FAAFAE6}"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4691" name="Rectangle 2"/>
          <p:cNvSpPr>
            <a:spLocks noGrp="1" noRot="1" noChangeAspect="1" noChangeArrowheads="1" noTextEdit="1"/>
          </p:cNvSpPr>
          <p:nvPr>
            <p:ph type="sldImg"/>
          </p:nvPr>
        </p:nvSpPr>
        <p:spPr>
          <a:xfrm>
            <a:off x="1257300" y="720725"/>
            <a:ext cx="4800600" cy="3600450"/>
          </a:xfrm>
          <a:ln/>
        </p:spPr>
      </p:sp>
      <p:sp>
        <p:nvSpPr>
          <p:cNvPr id="114692"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327769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564E64-B2F4-4DCF-8E92-D6D80FAAFAE6}"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4691" name="Rectangle 2"/>
          <p:cNvSpPr>
            <a:spLocks noGrp="1" noRot="1" noChangeAspect="1" noChangeArrowheads="1" noTextEdit="1"/>
          </p:cNvSpPr>
          <p:nvPr>
            <p:ph type="sldImg"/>
          </p:nvPr>
        </p:nvSpPr>
        <p:spPr>
          <a:xfrm>
            <a:off x="1257300" y="720725"/>
            <a:ext cx="4800600" cy="3600450"/>
          </a:xfrm>
          <a:ln/>
        </p:spPr>
      </p:sp>
      <p:sp>
        <p:nvSpPr>
          <p:cNvPr id="114692"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327769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375DAE-A609-41EB-9D60-99FB0039E825}"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3667" name="Rectangle 2"/>
          <p:cNvSpPr>
            <a:spLocks noGrp="1" noRot="1" noChangeAspect="1" noChangeArrowheads="1" noTextEdit="1"/>
          </p:cNvSpPr>
          <p:nvPr>
            <p:ph type="sldImg"/>
          </p:nvPr>
        </p:nvSpPr>
        <p:spPr>
          <a:xfrm>
            <a:off x="1257300" y="720725"/>
            <a:ext cx="4800600" cy="3600450"/>
          </a:xfrm>
          <a:ln/>
        </p:spPr>
      </p:sp>
      <p:sp>
        <p:nvSpPr>
          <p:cNvPr id="113668"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003547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D3B2A56-7805-47AB-9AD6-C33124A75B13}" type="slidenum">
              <a:rPr lang="en-US" altLang="en-US" smtClean="0">
                <a:solidFill>
                  <a:prstClr val="black"/>
                </a:solidFill>
              </a:rPr>
              <a:pPr/>
              <a:t>3</a:t>
            </a:fld>
            <a:endParaRPr lang="en-US" altLang="en-US">
              <a:solidFill>
                <a:prstClr val="black"/>
              </a:solidFill>
            </a:endParaRPr>
          </a:p>
        </p:txBody>
      </p:sp>
      <p:sp>
        <p:nvSpPr>
          <p:cNvPr id="74755" name="Rectangle 2"/>
          <p:cNvSpPr>
            <a:spLocks noGrp="1" noRot="1" noChangeAspect="1" noChangeArrowheads="1" noTextEdit="1"/>
          </p:cNvSpPr>
          <p:nvPr>
            <p:ph type="sldImg"/>
          </p:nvPr>
        </p:nvSpPr>
        <p:spPr>
          <a:xfrm>
            <a:off x="1143000" y="685800"/>
            <a:ext cx="4572000" cy="3429000"/>
          </a:xfrm>
          <a:ln/>
        </p:spPr>
      </p:sp>
      <p:sp>
        <p:nvSpPr>
          <p:cNvPr id="74756"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567041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375DAE-A609-41EB-9D60-99FB0039E825}"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3667" name="Rectangle 2"/>
          <p:cNvSpPr>
            <a:spLocks noGrp="1" noRot="1" noChangeAspect="1" noChangeArrowheads="1" noTextEdit="1"/>
          </p:cNvSpPr>
          <p:nvPr>
            <p:ph type="sldImg"/>
          </p:nvPr>
        </p:nvSpPr>
        <p:spPr>
          <a:xfrm>
            <a:off x="1257300" y="720725"/>
            <a:ext cx="4800600" cy="3600450"/>
          </a:xfrm>
          <a:ln/>
        </p:spPr>
      </p:sp>
      <p:sp>
        <p:nvSpPr>
          <p:cNvPr id="113668"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130746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A642BFD-E7F1-4A0F-94F0-3632028BF122}"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874610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CE146CE-88D0-4932-9951-E32029DAF2AF}"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89091" name="Rectangle 2"/>
          <p:cNvSpPr>
            <a:spLocks noGrp="1" noRot="1" noChangeAspect="1" noChangeArrowheads="1" noTextEdit="1"/>
          </p:cNvSpPr>
          <p:nvPr>
            <p:ph type="sldImg"/>
          </p:nvPr>
        </p:nvSpPr>
        <p:spPr>
          <a:xfrm>
            <a:off x="1257300" y="720725"/>
            <a:ext cx="4800600" cy="3600450"/>
          </a:xfrm>
          <a:ln/>
        </p:spPr>
      </p:sp>
      <p:sp>
        <p:nvSpPr>
          <p:cNvPr id="89092"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814766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375DAE-A609-41EB-9D60-99FB0039E825}"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3667" name="Rectangle 2"/>
          <p:cNvSpPr>
            <a:spLocks noGrp="1" noRot="1" noChangeAspect="1" noChangeArrowheads="1" noTextEdit="1"/>
          </p:cNvSpPr>
          <p:nvPr>
            <p:ph type="sldImg"/>
          </p:nvPr>
        </p:nvSpPr>
        <p:spPr>
          <a:xfrm>
            <a:off x="1257300" y="720725"/>
            <a:ext cx="4800600" cy="3600450"/>
          </a:xfrm>
          <a:ln/>
        </p:spPr>
      </p:sp>
      <p:sp>
        <p:nvSpPr>
          <p:cNvPr id="113668"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094897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375DAE-A609-41EB-9D60-99FB0039E825}"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3667" name="Rectangle 2"/>
          <p:cNvSpPr>
            <a:spLocks noGrp="1" noRot="1" noChangeAspect="1" noChangeArrowheads="1" noTextEdit="1"/>
          </p:cNvSpPr>
          <p:nvPr>
            <p:ph type="sldImg"/>
          </p:nvPr>
        </p:nvSpPr>
        <p:spPr>
          <a:xfrm>
            <a:off x="1257300" y="720725"/>
            <a:ext cx="4800600" cy="3600450"/>
          </a:xfrm>
          <a:ln/>
        </p:spPr>
      </p:sp>
      <p:sp>
        <p:nvSpPr>
          <p:cNvPr id="113668"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094897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6E7EE0-C0C3-4829-A242-B83759DA4AF6}"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81923" name="Rectangle 2"/>
          <p:cNvSpPr>
            <a:spLocks noGrp="1" noRot="1" noChangeAspect="1" noChangeArrowheads="1" noTextEdit="1"/>
          </p:cNvSpPr>
          <p:nvPr>
            <p:ph type="sldImg"/>
          </p:nvPr>
        </p:nvSpPr>
        <p:spPr>
          <a:xfrm>
            <a:off x="1257300" y="720725"/>
            <a:ext cx="4800600" cy="3600450"/>
          </a:xfrm>
          <a:ln/>
        </p:spPr>
      </p:sp>
      <p:sp>
        <p:nvSpPr>
          <p:cNvPr id="81924"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791500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6FDC727-DEBC-45BE-9E12-985A130757CD}"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82947" name="Rectangle 2"/>
          <p:cNvSpPr>
            <a:spLocks noGrp="1" noRot="1" noChangeAspect="1" noChangeArrowheads="1" noTextEdit="1"/>
          </p:cNvSpPr>
          <p:nvPr>
            <p:ph type="sldImg"/>
          </p:nvPr>
        </p:nvSpPr>
        <p:spPr>
          <a:xfrm>
            <a:off x="1257300" y="720725"/>
            <a:ext cx="4800600" cy="3600450"/>
          </a:xfrm>
          <a:ln/>
        </p:spPr>
      </p:sp>
      <p:sp>
        <p:nvSpPr>
          <p:cNvPr id="82948"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4421597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7BA8D3E-4911-4601-9CAE-70B6652ACC4B}"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83971" name="Rectangle 2"/>
          <p:cNvSpPr>
            <a:spLocks noGrp="1" noRot="1" noChangeAspect="1" noChangeArrowheads="1" noTextEdit="1"/>
          </p:cNvSpPr>
          <p:nvPr>
            <p:ph type="sldImg"/>
          </p:nvPr>
        </p:nvSpPr>
        <p:spPr>
          <a:xfrm>
            <a:off x="1257300" y="720725"/>
            <a:ext cx="4800600" cy="3600450"/>
          </a:xfrm>
          <a:ln/>
        </p:spPr>
      </p:sp>
      <p:sp>
        <p:nvSpPr>
          <p:cNvPr id="83972"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944874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3EDBC9-B598-4BFC-AA2E-CB99B7B85C52}"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79875" name="Rectangle 2"/>
          <p:cNvSpPr>
            <a:spLocks noGrp="1" noRot="1" noChangeAspect="1" noChangeArrowheads="1" noTextEdit="1"/>
          </p:cNvSpPr>
          <p:nvPr>
            <p:ph type="sldImg"/>
          </p:nvPr>
        </p:nvSpPr>
        <p:spPr>
          <a:xfrm>
            <a:off x="1257300" y="720725"/>
            <a:ext cx="4800600" cy="3600450"/>
          </a:xfrm>
          <a:ln/>
        </p:spPr>
      </p:sp>
      <p:sp>
        <p:nvSpPr>
          <p:cNvPr id="79876"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654817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7BA8D3E-4911-4601-9CAE-70B6652ACC4B}"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83971" name="Rectangle 2"/>
          <p:cNvSpPr>
            <a:spLocks noGrp="1" noRot="1" noChangeAspect="1" noChangeArrowheads="1" noTextEdit="1"/>
          </p:cNvSpPr>
          <p:nvPr>
            <p:ph type="sldImg"/>
          </p:nvPr>
        </p:nvSpPr>
        <p:spPr>
          <a:xfrm>
            <a:off x="1257300" y="720725"/>
            <a:ext cx="4800600" cy="3600450"/>
          </a:xfrm>
          <a:ln/>
        </p:spPr>
      </p:sp>
      <p:sp>
        <p:nvSpPr>
          <p:cNvPr id="83972"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743189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6B098B84-AE03-4876-A5A6-744BE8E12E08}" type="slidenum">
              <a:rPr lang="en-US" altLang="en-US" smtClean="0">
                <a:solidFill>
                  <a:prstClr val="black"/>
                </a:solidFill>
              </a:rPr>
              <a:pPr/>
              <a:t>4</a:t>
            </a:fld>
            <a:endParaRPr lang="en-US" altLang="en-US">
              <a:solidFill>
                <a:prstClr val="black"/>
              </a:solidFill>
            </a:endParaRPr>
          </a:p>
        </p:txBody>
      </p:sp>
      <p:sp>
        <p:nvSpPr>
          <p:cNvPr id="77827" name="Rectangle 2"/>
          <p:cNvSpPr>
            <a:spLocks noGrp="1" noRot="1" noChangeAspect="1" noChangeArrowheads="1" noTextEdit="1"/>
          </p:cNvSpPr>
          <p:nvPr>
            <p:ph type="sldImg"/>
          </p:nvPr>
        </p:nvSpPr>
        <p:spPr>
          <a:xfrm>
            <a:off x="1143000" y="685800"/>
            <a:ext cx="4572000" cy="3429000"/>
          </a:xfrm>
          <a:ln/>
        </p:spPr>
      </p:sp>
      <p:sp>
        <p:nvSpPr>
          <p:cNvPr id="77828"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889111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0BC00E4-B6A2-4EC8-B3E8-4EBA60D0B90D}"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70659" name="Rectangle 2"/>
          <p:cNvSpPr>
            <a:spLocks noGrp="1" noRot="1" noChangeAspect="1" noChangeArrowheads="1" noTextEdit="1"/>
          </p:cNvSpPr>
          <p:nvPr>
            <p:ph type="sldImg"/>
          </p:nvPr>
        </p:nvSpPr>
        <p:spPr>
          <a:xfrm>
            <a:off x="1257300" y="720725"/>
            <a:ext cx="4800600" cy="3600450"/>
          </a:xfrm>
          <a:ln/>
        </p:spPr>
      </p:sp>
      <p:sp>
        <p:nvSpPr>
          <p:cNvPr id="70660"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6403676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0BC00E4-B6A2-4EC8-B3E8-4EBA60D0B90D}"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70659" name="Rectangle 2"/>
          <p:cNvSpPr>
            <a:spLocks noGrp="1" noRot="1" noChangeAspect="1" noChangeArrowheads="1" noTextEdit="1"/>
          </p:cNvSpPr>
          <p:nvPr>
            <p:ph type="sldImg"/>
          </p:nvPr>
        </p:nvSpPr>
        <p:spPr>
          <a:xfrm>
            <a:off x="1257300" y="720725"/>
            <a:ext cx="4800600" cy="3600450"/>
          </a:xfrm>
          <a:ln/>
        </p:spPr>
      </p:sp>
      <p:sp>
        <p:nvSpPr>
          <p:cNvPr id="70660"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452008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0BC00E4-B6A2-4EC8-B3E8-4EBA60D0B90D}"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70659" name="Rectangle 2"/>
          <p:cNvSpPr>
            <a:spLocks noGrp="1" noRot="1" noChangeAspect="1" noChangeArrowheads="1" noTextEdit="1"/>
          </p:cNvSpPr>
          <p:nvPr>
            <p:ph type="sldImg"/>
          </p:nvPr>
        </p:nvSpPr>
        <p:spPr>
          <a:xfrm>
            <a:off x="1257300" y="720725"/>
            <a:ext cx="4800600" cy="3600450"/>
          </a:xfrm>
          <a:ln/>
        </p:spPr>
      </p:sp>
      <p:sp>
        <p:nvSpPr>
          <p:cNvPr id="70660"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4154658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0BC00E4-B6A2-4EC8-B3E8-4EBA60D0B90D}"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70659" name="Rectangle 2"/>
          <p:cNvSpPr>
            <a:spLocks noGrp="1" noRot="1" noChangeAspect="1" noChangeArrowheads="1" noTextEdit="1"/>
          </p:cNvSpPr>
          <p:nvPr>
            <p:ph type="sldImg"/>
          </p:nvPr>
        </p:nvSpPr>
        <p:spPr>
          <a:xfrm>
            <a:off x="1257300" y="720725"/>
            <a:ext cx="4800600" cy="3600450"/>
          </a:xfrm>
          <a:ln/>
        </p:spPr>
      </p:sp>
      <p:sp>
        <p:nvSpPr>
          <p:cNvPr id="70660"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75424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0BC00E4-B6A2-4EC8-B3E8-4EBA60D0B90D}"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0659" name="Rectangle 2"/>
          <p:cNvSpPr>
            <a:spLocks noGrp="1" noRot="1" noChangeAspect="1" noChangeArrowheads="1" noTextEdit="1"/>
          </p:cNvSpPr>
          <p:nvPr>
            <p:ph type="sldImg"/>
          </p:nvPr>
        </p:nvSpPr>
        <p:spPr>
          <a:xfrm>
            <a:off x="1257300" y="720725"/>
            <a:ext cx="4800600" cy="3600450"/>
          </a:xfrm>
          <a:ln/>
        </p:spPr>
      </p:sp>
      <p:sp>
        <p:nvSpPr>
          <p:cNvPr id="7066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725577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0BC00E4-B6A2-4EC8-B3E8-4EBA60D0B90D}"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0659" name="Rectangle 2"/>
          <p:cNvSpPr>
            <a:spLocks noGrp="1" noRot="1" noChangeAspect="1" noChangeArrowheads="1" noTextEdit="1"/>
          </p:cNvSpPr>
          <p:nvPr>
            <p:ph type="sldImg"/>
          </p:nvPr>
        </p:nvSpPr>
        <p:spPr>
          <a:xfrm>
            <a:off x="1257300" y="720725"/>
            <a:ext cx="4800600" cy="3600450"/>
          </a:xfrm>
          <a:ln/>
        </p:spPr>
      </p:sp>
      <p:sp>
        <p:nvSpPr>
          <p:cNvPr id="7066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7255776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0D16109-7EF3-4D8C-AD73-9355863FCD10}"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80227" name="Rectangle 2"/>
          <p:cNvSpPr>
            <a:spLocks noGrp="1" noRot="1" noChangeAspect="1" noChangeArrowheads="1" noTextEdit="1"/>
          </p:cNvSpPr>
          <p:nvPr>
            <p:ph type="sldImg"/>
          </p:nvPr>
        </p:nvSpPr>
        <p:spPr>
          <a:xfrm>
            <a:off x="1257300" y="720725"/>
            <a:ext cx="4800600" cy="3600450"/>
          </a:xfrm>
          <a:ln/>
        </p:spPr>
      </p:sp>
      <p:sp>
        <p:nvSpPr>
          <p:cNvPr id="180228"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4414326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B65BE35-1C3F-4657-ADCA-948E5A81A6D1}"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42743642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A85CEB9-0EDF-4D7E-8796-3D0682F4CF1D}"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8428162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74AD06-6AB4-4E02-BB1D-8C1C01BEF75A}"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84323" name="Rectangle 2"/>
          <p:cNvSpPr>
            <a:spLocks noGrp="1" noRot="1" noChangeAspect="1" noChangeArrowheads="1" noTextEdit="1"/>
          </p:cNvSpPr>
          <p:nvPr>
            <p:ph type="sldImg"/>
          </p:nvPr>
        </p:nvSpPr>
        <p:spPr>
          <a:xfrm>
            <a:off x="1257300" y="720725"/>
            <a:ext cx="4800600" cy="3600450"/>
          </a:xfrm>
          <a:ln/>
        </p:spPr>
      </p:sp>
      <p:sp>
        <p:nvSpPr>
          <p:cNvPr id="184324"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13979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564E64-B2F4-4DCF-8E92-D6D80FAAFAE6}"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4691" name="Rectangle 2"/>
          <p:cNvSpPr>
            <a:spLocks noGrp="1" noRot="1" noChangeAspect="1" noChangeArrowheads="1" noTextEdit="1"/>
          </p:cNvSpPr>
          <p:nvPr>
            <p:ph type="sldImg"/>
          </p:nvPr>
        </p:nvSpPr>
        <p:spPr>
          <a:xfrm>
            <a:off x="1257300" y="720725"/>
            <a:ext cx="4800600" cy="3600450"/>
          </a:xfrm>
          <a:ln/>
        </p:spPr>
      </p:sp>
      <p:sp>
        <p:nvSpPr>
          <p:cNvPr id="114692"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537072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26DC18-6C09-4C79-BCFA-85674D6C8C4D}"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5267963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4EF48D-D1C8-4DF6-96B4-2DEECAA5811E}"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511323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546794E-B17E-4BB6-B5F2-763B04B69629}"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2861163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F6A32C-E3DB-44CF-B29C-AA672CE7F1FF}"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124485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FACD6B0-7999-439C-9F3C-FCD196919F69}"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2886688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0BC00E4-B6A2-4EC8-B3E8-4EBA60D0B90D}"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0659" name="Rectangle 2"/>
          <p:cNvSpPr>
            <a:spLocks noGrp="1" noRot="1" noChangeAspect="1" noChangeArrowheads="1" noTextEdit="1"/>
          </p:cNvSpPr>
          <p:nvPr>
            <p:ph type="sldImg"/>
          </p:nvPr>
        </p:nvSpPr>
        <p:spPr>
          <a:xfrm>
            <a:off x="1257300" y="720725"/>
            <a:ext cx="4800600" cy="3600450"/>
          </a:xfrm>
          <a:ln/>
        </p:spPr>
      </p:sp>
      <p:sp>
        <p:nvSpPr>
          <p:cNvPr id="7066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725577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0BC00E4-B6A2-4EC8-B3E8-4EBA60D0B90D}"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0659" name="Rectangle 2"/>
          <p:cNvSpPr>
            <a:spLocks noGrp="1" noRot="1" noChangeAspect="1" noChangeArrowheads="1" noTextEdit="1"/>
          </p:cNvSpPr>
          <p:nvPr>
            <p:ph type="sldImg"/>
          </p:nvPr>
        </p:nvSpPr>
        <p:spPr>
          <a:xfrm>
            <a:off x="1257300" y="720725"/>
            <a:ext cx="4800600" cy="3600450"/>
          </a:xfrm>
          <a:ln/>
        </p:spPr>
      </p:sp>
      <p:sp>
        <p:nvSpPr>
          <p:cNvPr id="7066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7255776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564E64-B2F4-4DCF-8E92-D6D80FAAFAE6}"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4691" name="Rectangle 2"/>
          <p:cNvSpPr>
            <a:spLocks noGrp="1" noRot="1" noChangeAspect="1" noChangeArrowheads="1" noTextEdit="1"/>
          </p:cNvSpPr>
          <p:nvPr>
            <p:ph type="sldImg"/>
          </p:nvPr>
        </p:nvSpPr>
        <p:spPr>
          <a:xfrm>
            <a:off x="1257300" y="720725"/>
            <a:ext cx="4800600" cy="3600450"/>
          </a:xfrm>
          <a:ln/>
        </p:spPr>
      </p:sp>
      <p:sp>
        <p:nvSpPr>
          <p:cNvPr id="114692"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836080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11C1DAD-0497-4489-8EF7-323D1B461F79}"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1257300" y="720725"/>
            <a:ext cx="4800600" cy="3600450"/>
          </a:xfrm>
          <a:ln/>
        </p:spPr>
      </p:sp>
      <p:sp>
        <p:nvSpPr>
          <p:cNvPr id="112644"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0990844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0BC00E4-B6A2-4EC8-B3E8-4EBA60D0B90D}"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70659" name="Rectangle 2"/>
          <p:cNvSpPr>
            <a:spLocks noGrp="1" noRot="1" noChangeAspect="1" noChangeArrowheads="1" noTextEdit="1"/>
          </p:cNvSpPr>
          <p:nvPr>
            <p:ph type="sldImg"/>
          </p:nvPr>
        </p:nvSpPr>
        <p:spPr>
          <a:xfrm>
            <a:off x="1257300" y="720725"/>
            <a:ext cx="4800600" cy="3600450"/>
          </a:xfrm>
          <a:ln/>
        </p:spPr>
      </p:sp>
      <p:sp>
        <p:nvSpPr>
          <p:cNvPr id="70660"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406345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F27B7A-43F0-4E50-A063-C70EC1F08824}"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88419" name="Rectangle 2"/>
          <p:cNvSpPr>
            <a:spLocks noGrp="1" noRot="1" noChangeAspect="1" noChangeArrowheads="1" noTextEdit="1"/>
          </p:cNvSpPr>
          <p:nvPr>
            <p:ph type="sldImg"/>
          </p:nvPr>
        </p:nvSpPr>
        <p:spPr>
          <a:xfrm>
            <a:off x="1143000" y="685800"/>
            <a:ext cx="4572000" cy="3429000"/>
          </a:xfrm>
          <a:ln/>
        </p:spPr>
      </p:sp>
      <p:sp>
        <p:nvSpPr>
          <p:cNvPr id="18842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0892798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0B81661-697B-40C8-BEB9-1FA12F380AC3}"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87395" name="Rectangle 2"/>
          <p:cNvSpPr>
            <a:spLocks noGrp="1" noRot="1" noChangeAspect="1" noChangeArrowheads="1" noTextEdit="1"/>
          </p:cNvSpPr>
          <p:nvPr>
            <p:ph type="sldImg"/>
          </p:nvPr>
        </p:nvSpPr>
        <p:spPr>
          <a:xfrm>
            <a:off x="1311275" y="720725"/>
            <a:ext cx="4692650" cy="3600450"/>
          </a:xfrm>
          <a:ln/>
        </p:spPr>
      </p:sp>
      <p:sp>
        <p:nvSpPr>
          <p:cNvPr id="187396"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616235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2230E61-56A4-4137-8AD6-3CF08BBF4C84}"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5171" name="Rectangle 2"/>
          <p:cNvSpPr>
            <a:spLocks noGrp="1" noRot="1" noChangeAspect="1" noChangeArrowheads="1" noTextEdit="1"/>
          </p:cNvSpPr>
          <p:nvPr>
            <p:ph type="sldImg"/>
          </p:nvPr>
        </p:nvSpPr>
        <p:spPr>
          <a:xfrm>
            <a:off x="1257300" y="720725"/>
            <a:ext cx="4800600" cy="3600450"/>
          </a:xfrm>
          <a:ln/>
        </p:spPr>
      </p:sp>
      <p:sp>
        <p:nvSpPr>
          <p:cNvPr id="135172"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3088357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2230E61-56A4-4137-8AD6-3CF08BBF4C84}"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5171" name="Rectangle 2"/>
          <p:cNvSpPr>
            <a:spLocks noGrp="1" noRot="1" noChangeAspect="1" noChangeArrowheads="1" noTextEdit="1"/>
          </p:cNvSpPr>
          <p:nvPr>
            <p:ph type="sldImg"/>
          </p:nvPr>
        </p:nvSpPr>
        <p:spPr>
          <a:xfrm>
            <a:off x="1257300" y="720725"/>
            <a:ext cx="4800600" cy="3600450"/>
          </a:xfrm>
          <a:ln/>
        </p:spPr>
      </p:sp>
      <p:sp>
        <p:nvSpPr>
          <p:cNvPr id="135172"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4607357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2230E61-56A4-4137-8AD6-3CF08BBF4C84}"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5171" name="Rectangle 2"/>
          <p:cNvSpPr>
            <a:spLocks noGrp="1" noRot="1" noChangeAspect="1" noChangeArrowheads="1" noTextEdit="1"/>
          </p:cNvSpPr>
          <p:nvPr>
            <p:ph type="sldImg"/>
          </p:nvPr>
        </p:nvSpPr>
        <p:spPr>
          <a:xfrm>
            <a:off x="1257300" y="720725"/>
            <a:ext cx="4800600" cy="3600450"/>
          </a:xfrm>
          <a:ln/>
        </p:spPr>
      </p:sp>
      <p:sp>
        <p:nvSpPr>
          <p:cNvPr id="135172"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652665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7E0F1A4-E368-4C4C-9DD9-B0B0912D6EFD}"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95587" name="Rectangle 2"/>
          <p:cNvSpPr>
            <a:spLocks noGrp="1" noRot="1" noChangeAspect="1" noChangeArrowheads="1" noTextEdit="1"/>
          </p:cNvSpPr>
          <p:nvPr>
            <p:ph type="sldImg"/>
          </p:nvPr>
        </p:nvSpPr>
        <p:spPr>
          <a:xfrm>
            <a:off x="1311275" y="720725"/>
            <a:ext cx="4692650" cy="3600450"/>
          </a:xfrm>
          <a:ln/>
        </p:spPr>
      </p:sp>
      <p:sp>
        <p:nvSpPr>
          <p:cNvPr id="195588"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7981012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7E0F1A4-E368-4C4C-9DD9-B0B0912D6EFD}"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95587" name="Rectangle 2"/>
          <p:cNvSpPr>
            <a:spLocks noGrp="1" noRot="1" noChangeAspect="1" noChangeArrowheads="1" noTextEdit="1"/>
          </p:cNvSpPr>
          <p:nvPr>
            <p:ph type="sldImg"/>
          </p:nvPr>
        </p:nvSpPr>
        <p:spPr>
          <a:xfrm>
            <a:off x="1311275" y="720725"/>
            <a:ext cx="4692650" cy="3600450"/>
          </a:xfrm>
          <a:ln/>
        </p:spPr>
      </p:sp>
      <p:sp>
        <p:nvSpPr>
          <p:cNvPr id="195588"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37625695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60BB61C-8611-4D07-8D55-7D87DBD84BA1}"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8659" name="Rectangle 2"/>
          <p:cNvSpPr>
            <a:spLocks noGrp="1" noRot="1" noChangeAspect="1" noChangeArrowheads="1" noTextEdit="1"/>
          </p:cNvSpPr>
          <p:nvPr>
            <p:ph type="sldImg"/>
          </p:nvPr>
        </p:nvSpPr>
        <p:spPr>
          <a:xfrm>
            <a:off x="1257300" y="720725"/>
            <a:ext cx="4800600" cy="3600450"/>
          </a:xfrm>
          <a:ln/>
        </p:spPr>
      </p:sp>
      <p:sp>
        <p:nvSpPr>
          <p:cNvPr id="19866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5130579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60BB61C-8611-4D07-8D55-7D87DBD84BA1}"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8659" name="Rectangle 2"/>
          <p:cNvSpPr>
            <a:spLocks noGrp="1" noRot="1" noChangeAspect="1" noChangeArrowheads="1" noTextEdit="1"/>
          </p:cNvSpPr>
          <p:nvPr>
            <p:ph type="sldImg"/>
          </p:nvPr>
        </p:nvSpPr>
        <p:spPr>
          <a:xfrm>
            <a:off x="1257300" y="720725"/>
            <a:ext cx="4800600" cy="3600450"/>
          </a:xfrm>
          <a:ln/>
        </p:spPr>
      </p:sp>
      <p:sp>
        <p:nvSpPr>
          <p:cNvPr id="19866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81817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C0C77AB-2462-4CA2-BEF9-51A106ABB2EE}"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0847786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737BF03-94B5-463A-8D41-CEF8CB127649}"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9987" name="Rectangle 2"/>
          <p:cNvSpPr>
            <a:spLocks noGrp="1" noRot="1" noChangeAspect="1" noChangeArrowheads="1" noTextEdit="1"/>
          </p:cNvSpPr>
          <p:nvPr>
            <p:ph type="sldImg"/>
          </p:nvPr>
        </p:nvSpPr>
        <p:spPr>
          <a:xfrm>
            <a:off x="1257300" y="720725"/>
            <a:ext cx="4800600" cy="3600450"/>
          </a:xfrm>
          <a:ln/>
        </p:spPr>
      </p:sp>
      <p:sp>
        <p:nvSpPr>
          <p:cNvPr id="169988"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85978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F27B7A-43F0-4E50-A063-C70EC1F08824}"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88419" name="Rectangle 2"/>
          <p:cNvSpPr>
            <a:spLocks noGrp="1" noRot="1" noChangeAspect="1" noChangeArrowheads="1" noTextEdit="1"/>
          </p:cNvSpPr>
          <p:nvPr>
            <p:ph type="sldImg"/>
          </p:nvPr>
        </p:nvSpPr>
        <p:spPr>
          <a:xfrm>
            <a:off x="1143000" y="685800"/>
            <a:ext cx="4572000" cy="3429000"/>
          </a:xfrm>
          <a:ln/>
        </p:spPr>
      </p:sp>
      <p:sp>
        <p:nvSpPr>
          <p:cNvPr id="18842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7222816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86D6066-728C-4990-A94F-B6754B6EA8F2}"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72035" name="Rectangle 2"/>
          <p:cNvSpPr>
            <a:spLocks noGrp="1" noRot="1" noChangeAspect="1" noChangeArrowheads="1" noTextEdit="1"/>
          </p:cNvSpPr>
          <p:nvPr>
            <p:ph type="sldImg"/>
          </p:nvPr>
        </p:nvSpPr>
        <p:spPr>
          <a:xfrm>
            <a:off x="1257300" y="720725"/>
            <a:ext cx="4800600" cy="3600450"/>
          </a:xfrm>
          <a:ln/>
        </p:spPr>
      </p:sp>
      <p:sp>
        <p:nvSpPr>
          <p:cNvPr id="172036"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0205568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86D6066-728C-4990-A94F-B6754B6EA8F2}"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72035" name="Rectangle 2"/>
          <p:cNvSpPr>
            <a:spLocks noGrp="1" noRot="1" noChangeAspect="1" noChangeArrowheads="1" noTextEdit="1"/>
          </p:cNvSpPr>
          <p:nvPr>
            <p:ph type="sldImg"/>
          </p:nvPr>
        </p:nvSpPr>
        <p:spPr>
          <a:xfrm>
            <a:off x="1257300" y="720725"/>
            <a:ext cx="4800600" cy="3600450"/>
          </a:xfrm>
          <a:ln/>
        </p:spPr>
      </p:sp>
      <p:sp>
        <p:nvSpPr>
          <p:cNvPr id="172036"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26803646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3D7AABE-A675-41E1-931C-342B8D506356}"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7939" name="Rectangle 2"/>
          <p:cNvSpPr>
            <a:spLocks noGrp="1" noRot="1" noChangeAspect="1" noChangeArrowheads="1" noTextEdit="1"/>
          </p:cNvSpPr>
          <p:nvPr>
            <p:ph type="sldImg"/>
          </p:nvPr>
        </p:nvSpPr>
        <p:spPr>
          <a:xfrm>
            <a:off x="1257300" y="720725"/>
            <a:ext cx="4800600" cy="3600450"/>
          </a:xfrm>
          <a:ln/>
        </p:spPr>
      </p:sp>
      <p:sp>
        <p:nvSpPr>
          <p:cNvPr id="16794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4387856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7E0F1A4-E368-4C4C-9DD9-B0B0912D6EFD}"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95587" name="Rectangle 2"/>
          <p:cNvSpPr>
            <a:spLocks noGrp="1" noRot="1" noChangeAspect="1" noChangeArrowheads="1" noTextEdit="1"/>
          </p:cNvSpPr>
          <p:nvPr>
            <p:ph type="sldImg"/>
          </p:nvPr>
        </p:nvSpPr>
        <p:spPr>
          <a:xfrm>
            <a:off x="1311275" y="720725"/>
            <a:ext cx="4692650" cy="3600450"/>
          </a:xfrm>
          <a:ln/>
        </p:spPr>
      </p:sp>
      <p:sp>
        <p:nvSpPr>
          <p:cNvPr id="195588"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10893871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60BB61C-8611-4D07-8D55-7D87DBD84BA1}"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8659" name="Rectangle 2"/>
          <p:cNvSpPr>
            <a:spLocks noGrp="1" noRot="1" noChangeAspect="1" noChangeArrowheads="1" noTextEdit="1"/>
          </p:cNvSpPr>
          <p:nvPr>
            <p:ph type="sldImg"/>
          </p:nvPr>
        </p:nvSpPr>
        <p:spPr>
          <a:xfrm>
            <a:off x="1257300" y="720725"/>
            <a:ext cx="4800600" cy="3600450"/>
          </a:xfrm>
          <a:ln/>
        </p:spPr>
      </p:sp>
      <p:sp>
        <p:nvSpPr>
          <p:cNvPr id="19866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9314001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60BB61C-8611-4D07-8D55-7D87DBD84BA1}"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8659" name="Rectangle 2"/>
          <p:cNvSpPr>
            <a:spLocks noGrp="1" noRot="1" noChangeAspect="1" noChangeArrowheads="1" noTextEdit="1"/>
          </p:cNvSpPr>
          <p:nvPr>
            <p:ph type="sldImg"/>
          </p:nvPr>
        </p:nvSpPr>
        <p:spPr>
          <a:xfrm>
            <a:off x="1257300" y="720725"/>
            <a:ext cx="4800600" cy="3600450"/>
          </a:xfrm>
          <a:ln/>
        </p:spPr>
      </p:sp>
      <p:sp>
        <p:nvSpPr>
          <p:cNvPr id="198660"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4355934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09DEA6E-BB5E-4887-93ED-158591AFBFAD}"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7405974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564E64-B2F4-4DCF-8E92-D6D80FAAFAE6}"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42014883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564E64-B2F4-4DCF-8E92-D6D80FAAFAE6}"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8113562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84EF48D-D1C8-4DF6-96B4-2DEECAA5811E}"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3977670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1CCD769-202B-4462-ADAD-7A19136D8C4E}"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0595" name="Rectangle 2"/>
          <p:cNvSpPr>
            <a:spLocks noGrp="1" noRot="1" noChangeAspect="1" noChangeArrowheads="1" noTextEdit="1"/>
          </p:cNvSpPr>
          <p:nvPr>
            <p:ph type="sldImg"/>
          </p:nvPr>
        </p:nvSpPr>
        <p:spPr>
          <a:xfrm>
            <a:off x="1257300" y="720725"/>
            <a:ext cx="4800600" cy="3600450"/>
          </a:xfrm>
          <a:ln/>
        </p:spPr>
      </p:sp>
      <p:sp>
        <p:nvSpPr>
          <p:cNvPr id="110596"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71122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8384B3C-318F-4F57-8EC0-D8D49C99D3FD}" type="slidenum">
              <a:rPr kumimoji="0" lang="en-US" alt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9571" name="Rectangle 2"/>
          <p:cNvSpPr>
            <a:spLocks noGrp="1" noRot="1" noChangeAspect="1" noChangeArrowheads="1" noTextEdit="1"/>
          </p:cNvSpPr>
          <p:nvPr>
            <p:ph type="sldImg"/>
          </p:nvPr>
        </p:nvSpPr>
        <p:spPr>
          <a:xfrm>
            <a:off x="1257300" y="720725"/>
            <a:ext cx="4800600" cy="3600450"/>
          </a:xfrm>
          <a:ln/>
        </p:spPr>
      </p:sp>
      <p:sp>
        <p:nvSpPr>
          <p:cNvPr id="109572" name="Rectangle 3"/>
          <p:cNvSpPr>
            <a:spLocks noGrp="1" noChangeArrowheads="1"/>
          </p:cNvSpPr>
          <p:nvPr>
            <p:ph type="body" idx="1"/>
          </p:nvPr>
        </p:nvSpPr>
        <p:spPr>
          <a:noFill/>
          <a:ln w="9525"/>
        </p:spPr>
        <p:txBody>
          <a:bodyPr/>
          <a:lstStyle/>
          <a:p>
            <a:endParaRPr lang="en-US"/>
          </a:p>
        </p:txBody>
      </p:sp>
    </p:spTree>
    <p:extLst>
      <p:ext uri="{BB962C8B-B14F-4D97-AF65-F5344CB8AC3E}">
        <p14:creationId xmlns:p14="http://schemas.microsoft.com/office/powerpoint/2010/main" val="1744183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7"/>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imes New Roman" pitchFamily="18"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a:solidFill>
                  <a:srgbClr val="FFFFFF"/>
                </a:solidFill>
                <a:latin typeface="Times New Roman" pitchFamily="18"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imes New Roman" pitchFamily="18"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a:solidFill>
                  <a:srgbClr val="FFFFFF"/>
                </a:solidFill>
                <a:latin typeface="Times New Roman" pitchFamily="18"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imes New Roman" pitchFamily="18"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imes New Roman" pitchFamily="18" charset="0"/>
              </a:endParaRPr>
            </a:p>
          </p:txBody>
        </p:sp>
      </p:grpSp>
      <p:sp>
        <p:nvSpPr>
          <p:cNvPr id="122269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22696" name="Rectangle 40"/>
          <p:cNvSpPr>
            <a:spLocks noGrp="1" noChangeArrowheads="1"/>
          </p:cNvSpPr>
          <p:nvPr>
            <p:ph type="ctrTitle"/>
          </p:nvPr>
        </p:nvSpPr>
        <p:spPr>
          <a:xfrm>
            <a:off x="685800" y="1768478"/>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9903295F-3968-4202-B1D6-58822E2986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320067"/>
      </p:ext>
    </p:extLst>
  </p:cSld>
  <p:clrMapOvr>
    <a:masterClrMapping/>
  </p:clrMapOvr>
  <p:transition>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B8025B9-40BA-4AED-9480-C52A97880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3164330"/>
      </p:ext>
    </p:extLst>
  </p:cSld>
  <p:clrMapOvr>
    <a:masterClrMapping/>
  </p:clrMapOvr>
  <p:transition>
    <p:zoom dir="in"/>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ight Triangle 4"/>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759">
              <a:solidFill>
                <a:srgbClr val="FFFFFF"/>
              </a:solidFill>
            </a:endParaRPr>
          </a:p>
        </p:txBody>
      </p:sp>
      <p:sp>
        <p:nvSpPr>
          <p:cNvPr id="6" name="Right Triangle 5"/>
          <p:cNvSpPr/>
          <p:nvPr/>
        </p:nvSpPr>
        <p:spPr>
          <a:xfrm rot="5400000">
            <a:off x="433388" y="-433388"/>
            <a:ext cx="6858000" cy="77247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759">
              <a:solidFill>
                <a:srgbClr val="FFFFFF"/>
              </a:solidFill>
            </a:endParaRPr>
          </a:p>
        </p:txBody>
      </p:sp>
      <p:sp>
        <p:nvSpPr>
          <p:cNvPr id="2" name="Title 1"/>
          <p:cNvSpPr>
            <a:spLocks noGrp="1"/>
          </p:cNvSpPr>
          <p:nvPr>
            <p:ph type="title"/>
          </p:nvPr>
        </p:nvSpPr>
        <p:spPr>
          <a:xfrm rot="19140000">
            <a:off x="784930" y="1576104"/>
            <a:ext cx="5212080" cy="1089427"/>
          </a:xfrm>
        </p:spPr>
        <p:txBody>
          <a:bodyPr bIns="0" anchor="b"/>
          <a:lstStyle>
            <a:lvl1pPr algn="l">
              <a:defRPr kumimoji="0" lang="en-US" sz="2736" b="0" i="0" u="none" strike="noStrike" kern="1200" cap="all" spc="0" normalizeH="0" baseline="0" noProof="0" dirty="0" smtClean="0">
                <a:ln>
                  <a:noFill/>
                </a:ln>
                <a:solidFill>
                  <a:srgbClr val="FFFFFF"/>
                </a:solidFill>
                <a:effectLst/>
                <a:uLnTx/>
                <a:uFillTx/>
                <a:latin typeface="+mj-lt"/>
                <a:ea typeface="+mj-ea"/>
                <a:cs typeface="+mj-cs"/>
              </a:defRPr>
            </a:lvl1pPr>
          </a:lstStyle>
          <a:p>
            <a:pPr lvl="0"/>
            <a:r>
              <a:rPr lang="en-US"/>
              <a:t>Click to edit Master title style</a:t>
            </a:r>
            <a:endParaRPr lang="en-US" dirty="0"/>
          </a:p>
        </p:txBody>
      </p:sp>
      <p:sp>
        <p:nvSpPr>
          <p:cNvPr id="3" name="Content Placeholder 2"/>
          <p:cNvSpPr>
            <a:spLocks noGrp="1"/>
          </p:cNvSpPr>
          <p:nvPr>
            <p:ph idx="1"/>
          </p:nvPr>
        </p:nvSpPr>
        <p:spPr>
          <a:xfrm>
            <a:off x="4749552" y="2618913"/>
            <a:ext cx="3807779" cy="3324687"/>
          </a:xfrm>
        </p:spPr>
        <p:txBody>
          <a:bodyPr/>
          <a:lstStyle>
            <a:lvl1pPr>
              <a:defRPr sz="3127"/>
            </a:lvl1pPr>
            <a:lvl2pPr>
              <a:defRPr sz="2736"/>
            </a:lvl2pPr>
            <a:lvl3pPr>
              <a:defRPr sz="2345"/>
            </a:lvl3pPr>
            <a:lvl4pPr>
              <a:defRPr sz="1955"/>
            </a:lvl4pPr>
            <a:lvl5pPr>
              <a:defRPr sz="1955"/>
            </a:lvl5pPr>
            <a:lvl6pPr>
              <a:defRPr sz="1955"/>
            </a:lvl6pPr>
            <a:lvl7pPr>
              <a:defRPr sz="1955"/>
            </a:lvl7pPr>
            <a:lvl8pPr>
              <a:defRPr sz="1955"/>
            </a:lvl8pPr>
            <a:lvl9pPr>
              <a:defRPr sz="19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5" y="2253386"/>
            <a:ext cx="5794760" cy="623314"/>
          </a:xfrm>
        </p:spPr>
        <p:txBody>
          <a:bodyPr>
            <a:normAutofit/>
          </a:bodyPr>
          <a:lstStyle>
            <a:lvl1pPr marL="0" indent="0">
              <a:buNone/>
              <a:defRPr lang="en-US" sz="1368" b="1" kern="1200" dirty="0" smtClean="0">
                <a:solidFill>
                  <a:srgbClr val="FFFFFF"/>
                </a:solidFill>
                <a:latin typeface="+mn-lt"/>
                <a:ea typeface="+mn-ea"/>
                <a:cs typeface="+mn-cs"/>
              </a:defRPr>
            </a:lvl1pPr>
            <a:lvl2pPr marL="446814" indent="0">
              <a:buNone/>
              <a:defRPr sz="1173"/>
            </a:lvl2pPr>
            <a:lvl3pPr marL="893627" indent="0">
              <a:buNone/>
              <a:defRPr sz="977"/>
            </a:lvl3pPr>
            <a:lvl4pPr marL="1340441" indent="0">
              <a:buNone/>
              <a:defRPr sz="880"/>
            </a:lvl4pPr>
            <a:lvl5pPr marL="1787254" indent="0">
              <a:buNone/>
              <a:defRPr sz="880"/>
            </a:lvl5pPr>
            <a:lvl6pPr marL="2234068" indent="0">
              <a:buNone/>
              <a:defRPr sz="880"/>
            </a:lvl6pPr>
            <a:lvl7pPr marL="2680881" indent="0">
              <a:buNone/>
              <a:defRPr sz="880"/>
            </a:lvl7pPr>
            <a:lvl8pPr marL="3127695" indent="0">
              <a:buNone/>
              <a:defRPr sz="880"/>
            </a:lvl8pPr>
            <a:lvl9pPr marL="3574508" indent="0">
              <a:buNone/>
              <a:defRPr sz="880"/>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solidFill>
                  <a:schemeClr val="tx2"/>
                </a:solidFill>
              </a:defRPr>
            </a:lvl1pPr>
          </a:lstStyle>
          <a:p>
            <a:pPr>
              <a:defRPr/>
            </a:pPr>
            <a:endParaRPr lang="en-US">
              <a:solidFill>
                <a:srgbClr val="434342"/>
              </a:solidFill>
            </a:endParaRPr>
          </a:p>
        </p:txBody>
      </p:sp>
      <p:sp>
        <p:nvSpPr>
          <p:cNvPr id="9"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pPr>
              <a:defRPr/>
            </a:pPr>
            <a:fld id="{95F077EC-41F9-4612-B9C3-1B8871EA76C0}" type="slidenum">
              <a:rPr lang="en-US">
                <a:solidFill>
                  <a:srgbClr val="434342"/>
                </a:solidFill>
              </a:rPr>
              <a:pPr>
                <a:defRPr/>
              </a:pPr>
              <a:t>‹#›</a:t>
            </a:fld>
            <a:endParaRPr lang="en-US">
              <a:solidFill>
                <a:srgbClr val="434342"/>
              </a:solidFill>
            </a:endParaRPr>
          </a:p>
        </p:txBody>
      </p:sp>
    </p:spTree>
    <p:extLst>
      <p:ext uri="{BB962C8B-B14F-4D97-AF65-F5344CB8AC3E}">
        <p14:creationId xmlns:p14="http://schemas.microsoft.com/office/powerpoint/2010/main" val="29059909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ight Triangle 4"/>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759">
              <a:solidFill>
                <a:srgbClr val="FFFFFF"/>
              </a:solidFill>
            </a:endParaRPr>
          </a:p>
        </p:txBody>
      </p:sp>
      <p:sp>
        <p:nvSpPr>
          <p:cNvPr id="6" name="Freeform 5"/>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759">
              <a:solidFill>
                <a:srgbClr val="FFFFFF"/>
              </a:solidFill>
            </a:endParaRPr>
          </a:p>
        </p:txBody>
      </p:sp>
      <p:sp>
        <p:nvSpPr>
          <p:cNvPr id="11" name="Picture Placeholder 10"/>
          <p:cNvSpPr>
            <a:spLocks noGrp="1"/>
          </p:cNvSpPr>
          <p:nvPr>
            <p:ph type="pic" sz="quarter" idx="14"/>
          </p:nvPr>
        </p:nvSpPr>
        <p:spPr>
          <a:xfrm>
            <a:off x="2028826"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rtlCol="0" anchor="ctr">
            <a:normAutofit/>
          </a:bodyPr>
          <a:lstStyle>
            <a:lvl1pPr algn="r">
              <a:defRPr/>
            </a:lvl1pPr>
          </a:lstStyle>
          <a:p>
            <a:pPr lvl="0"/>
            <a:r>
              <a:rPr lang="en-US" noProof="0"/>
              <a:t>Click icon to add picture</a:t>
            </a:r>
            <a:endParaRPr lang="en-US" noProof="0" dirty="0"/>
          </a:p>
        </p:txBody>
      </p:sp>
      <p:sp>
        <p:nvSpPr>
          <p:cNvPr id="2" name="Title 1"/>
          <p:cNvSpPr>
            <a:spLocks noGrp="1"/>
          </p:cNvSpPr>
          <p:nvPr>
            <p:ph type="title"/>
          </p:nvPr>
        </p:nvSpPr>
        <p:spPr>
          <a:xfrm rot="19140000">
            <a:off x="671197" y="1717501"/>
            <a:ext cx="5486400" cy="867444"/>
          </a:xfrm>
        </p:spPr>
        <p:txBody>
          <a:bodyPr anchor="b"/>
          <a:lstStyle>
            <a:lvl1pPr algn="l">
              <a:defRPr sz="2736"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368">
                <a:solidFill>
                  <a:schemeClr val="tx2"/>
                </a:solidFill>
              </a:defRPr>
            </a:lvl1pPr>
            <a:lvl2pPr marL="446814" indent="0">
              <a:buNone/>
              <a:defRPr sz="1173"/>
            </a:lvl2pPr>
            <a:lvl3pPr marL="893627" indent="0">
              <a:buNone/>
              <a:defRPr sz="977"/>
            </a:lvl3pPr>
            <a:lvl4pPr marL="1340441" indent="0">
              <a:buNone/>
              <a:defRPr sz="880"/>
            </a:lvl4pPr>
            <a:lvl5pPr marL="1787254" indent="0">
              <a:buNone/>
              <a:defRPr sz="880"/>
            </a:lvl5pPr>
            <a:lvl6pPr marL="2234068" indent="0">
              <a:buNone/>
              <a:defRPr sz="880"/>
            </a:lvl6pPr>
            <a:lvl7pPr marL="2680881" indent="0">
              <a:buNone/>
              <a:defRPr sz="880"/>
            </a:lvl7pPr>
            <a:lvl8pPr marL="3127695" indent="0">
              <a:buNone/>
              <a:defRPr sz="880"/>
            </a:lvl8pPr>
            <a:lvl9pPr marL="3574508" indent="0">
              <a:buNone/>
              <a:defRPr sz="880"/>
            </a:lvl9pPr>
          </a:lstStyle>
          <a:p>
            <a:pPr lvl="0"/>
            <a:r>
              <a:rPr lang="en-US"/>
              <a:t>Click to edit Master text styles</a:t>
            </a:r>
          </a:p>
        </p:txBody>
      </p:sp>
      <p:sp>
        <p:nvSpPr>
          <p:cNvPr id="7" name="Date Placeholder 4"/>
          <p:cNvSpPr>
            <a:spLocks noGrp="1"/>
          </p:cNvSpPr>
          <p:nvPr>
            <p:ph type="dt" sz="half" idx="15"/>
          </p:nvPr>
        </p:nvSpPr>
        <p:spPr/>
        <p:txBody>
          <a:bodyPr/>
          <a:lstStyle>
            <a:lvl1pPr>
              <a:defRPr/>
            </a:lvl1pPr>
          </a:lstStyle>
          <a:p>
            <a:pPr>
              <a:defRPr/>
            </a:pPr>
            <a:endParaRPr lang="en-US"/>
          </a:p>
        </p:txBody>
      </p:sp>
      <p:sp>
        <p:nvSpPr>
          <p:cNvPr id="8" name="Footer Placeholder 5"/>
          <p:cNvSpPr>
            <a:spLocks noGrp="1"/>
          </p:cNvSpPr>
          <p:nvPr>
            <p:ph type="ftr" sz="quarter" idx="16"/>
          </p:nvPr>
        </p:nvSpPr>
        <p:spPr/>
        <p:txBody>
          <a:bodyPr/>
          <a:lstStyle>
            <a:lvl1pPr>
              <a:defRPr/>
            </a:lvl1pPr>
          </a:lstStyle>
          <a:p>
            <a:pPr>
              <a:defRPr/>
            </a:pPr>
            <a:endParaRPr lang="en-US"/>
          </a:p>
        </p:txBody>
      </p:sp>
      <p:sp>
        <p:nvSpPr>
          <p:cNvPr id="9" name="Slide Number Placeholder 6"/>
          <p:cNvSpPr>
            <a:spLocks noGrp="1"/>
          </p:cNvSpPr>
          <p:nvPr>
            <p:ph type="sldNum" sz="quarter" idx="17"/>
          </p:nvPr>
        </p:nvSpPr>
        <p:spPr/>
        <p:txBody>
          <a:bodyPr/>
          <a:lstStyle>
            <a:lvl1pPr>
              <a:defRPr/>
            </a:lvl1pPr>
          </a:lstStyle>
          <a:p>
            <a:pPr>
              <a:defRPr/>
            </a:pPr>
            <a:fld id="{70AAABBE-1DCC-4F3B-A47B-96AFFDECCF70}" type="slidenum">
              <a:rPr lang="en-US"/>
              <a:pPr>
                <a:defRPr/>
              </a:pPr>
              <a:t>‹#›</a:t>
            </a:fld>
            <a:endParaRPr lang="en-US"/>
          </a:p>
        </p:txBody>
      </p:sp>
    </p:spTree>
    <p:extLst>
      <p:ext uri="{BB962C8B-B14F-4D97-AF65-F5344CB8AC3E}">
        <p14:creationId xmlns:p14="http://schemas.microsoft.com/office/powerpoint/2010/main" val="8629069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9AC51534-96FE-46A0-AD68-D83CD55174BD}" type="slidenum">
              <a:rPr lang="en-US"/>
              <a:pPr>
                <a:defRPr/>
              </a:pPr>
              <a:t>‹#›</a:t>
            </a:fld>
            <a:endParaRPr lang="en-US"/>
          </a:p>
        </p:txBody>
      </p:sp>
    </p:spTree>
    <p:extLst>
      <p:ext uri="{BB962C8B-B14F-4D97-AF65-F5344CB8AC3E}">
        <p14:creationId xmlns:p14="http://schemas.microsoft.com/office/powerpoint/2010/main" val="14792954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CBF51C83-2B72-4A08-880A-BC861C9C706E}" type="slidenum">
              <a:rPr lang="en-US"/>
              <a:pPr>
                <a:defRPr/>
              </a:pPr>
              <a:t>‹#›</a:t>
            </a:fld>
            <a:endParaRPr lang="en-US"/>
          </a:p>
        </p:txBody>
      </p:sp>
    </p:spTree>
    <p:extLst>
      <p:ext uri="{BB962C8B-B14F-4D97-AF65-F5344CB8AC3E}">
        <p14:creationId xmlns:p14="http://schemas.microsoft.com/office/powerpoint/2010/main" val="28476227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9826"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546"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9826"/>
          <a:lstStyle>
            <a:lvl1pPr marL="0" marR="45055" indent="0" algn="r">
              <a:buNone/>
              <a:defRPr>
                <a:solidFill>
                  <a:schemeClr val="tx1"/>
                </a:solidFill>
              </a:defRPr>
            </a:lvl1pPr>
            <a:lvl2pPr marL="450565" indent="0" algn="ctr">
              <a:buNone/>
            </a:lvl2pPr>
            <a:lvl3pPr marL="901131" indent="0" algn="ctr">
              <a:buNone/>
            </a:lvl3pPr>
            <a:lvl4pPr marL="1351693" indent="0" algn="ctr">
              <a:buNone/>
            </a:lvl4pPr>
            <a:lvl5pPr marL="1802256" indent="0" algn="ctr">
              <a:buNone/>
            </a:lvl5pPr>
            <a:lvl6pPr marL="2252816" indent="0" algn="ctr">
              <a:buNone/>
            </a:lvl6pPr>
            <a:lvl7pPr marL="2703384" indent="0" algn="ctr">
              <a:buNone/>
            </a:lvl7pPr>
            <a:lvl8pPr marL="3153944" indent="0" algn="ctr">
              <a:buNone/>
            </a:lvl8pPr>
            <a:lvl9pPr marL="3604507"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pPr>
              <a:defRPr/>
            </a:pPr>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pPr>
              <a:defRPr/>
            </a:pPr>
            <a:fld id="{C31CA5C3-C3EB-4FCB-90A7-3757474B7B24}"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682712785"/>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A9BF3CBF-8DA4-41E3-96E5-3E11F283DE10}"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4897041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546"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9"/>
            <a:ext cx="7772400" cy="1509712"/>
          </a:xfrm>
        </p:spPr>
        <p:txBody>
          <a:bodyPr lIns="49560" rIns="49560" anchor="t"/>
          <a:lstStyle>
            <a:lvl1pPr marL="0" indent="0">
              <a:buNone/>
              <a:defRPr sz="2182">
                <a:solidFill>
                  <a:schemeClr val="tx1"/>
                </a:solidFill>
              </a:defRPr>
            </a:lvl1pPr>
            <a:lvl2pPr>
              <a:buNone/>
              <a:defRPr sz="1818">
                <a:solidFill>
                  <a:schemeClr val="tx1">
                    <a:tint val="75000"/>
                  </a:schemeClr>
                </a:solidFill>
              </a:defRPr>
            </a:lvl2pPr>
            <a:lvl3pPr>
              <a:buNone/>
              <a:defRPr sz="1545">
                <a:solidFill>
                  <a:schemeClr val="tx1">
                    <a:tint val="75000"/>
                  </a:schemeClr>
                </a:solidFill>
              </a:defRPr>
            </a:lvl3pPr>
            <a:lvl4pPr>
              <a:buNone/>
              <a:defRPr sz="1364">
                <a:solidFill>
                  <a:schemeClr val="tx1">
                    <a:tint val="75000"/>
                  </a:schemeClr>
                </a:solidFill>
              </a:defRPr>
            </a:lvl4pPr>
            <a:lvl5pPr>
              <a:buNone/>
              <a:defRPr sz="1364">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pPr>
              <a:defRPr/>
            </a:pPr>
            <a:fld id="{BB7143D2-6AF9-4F01-8CF7-1EC2D86431F8}"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3101368256"/>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545"/>
            </a:lvl1pPr>
            <a:lvl2pPr>
              <a:defRPr sz="2364"/>
            </a:lvl2pPr>
            <a:lvl3pPr>
              <a:defRPr sz="2000"/>
            </a:lvl3pPr>
            <a:lvl4pPr>
              <a:defRPr sz="1818"/>
            </a:lvl4pPr>
            <a:lvl5pPr>
              <a:defRPr sz="1818"/>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545"/>
            </a:lvl1pPr>
            <a:lvl2pPr>
              <a:defRPr sz="2364"/>
            </a:lvl2pPr>
            <a:lvl3pPr>
              <a:defRPr sz="2000"/>
            </a:lvl3pPr>
            <a:lvl4pPr>
              <a:defRPr sz="1818"/>
            </a:lvl4pPr>
            <a:lvl5pPr>
              <a:defRPr sz="1818"/>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C3D45562-8CED-400C-8CC1-C27DD8A2F271}"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2767207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956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9"/>
            <a:ext cx="4040188" cy="659352"/>
          </a:xfrm>
        </p:spPr>
        <p:txBody>
          <a:bodyPr lIns="49560" tIns="0" rIns="49560" bIns="0" anchor="ctr">
            <a:noAutofit/>
          </a:bodyPr>
          <a:lstStyle>
            <a:lvl1pPr marL="0" indent="0">
              <a:buNone/>
              <a:defRPr sz="2364" b="1" cap="none" baseline="0">
                <a:solidFill>
                  <a:schemeClr val="tx2"/>
                </a:solidFill>
                <a:effectLst/>
              </a:defRPr>
            </a:lvl1pPr>
            <a:lvl2pPr>
              <a:buNone/>
              <a:defRPr sz="2000" b="1"/>
            </a:lvl2pPr>
            <a:lvl3pPr>
              <a:buNone/>
              <a:defRPr sz="1818" b="1"/>
            </a:lvl3pPr>
            <a:lvl4pPr>
              <a:buNone/>
              <a:defRPr sz="1545" b="1"/>
            </a:lvl4pPr>
            <a:lvl5pPr>
              <a:buNone/>
              <a:defRPr sz="1545"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80"/>
            <a:ext cx="4041775" cy="654843"/>
          </a:xfrm>
        </p:spPr>
        <p:txBody>
          <a:bodyPr lIns="49560" tIns="0" rIns="49560" bIns="0" anchor="ctr"/>
          <a:lstStyle>
            <a:lvl1pPr marL="0" indent="0">
              <a:buNone/>
              <a:defRPr sz="2364" b="1" cap="none" baseline="0">
                <a:solidFill>
                  <a:schemeClr val="tx2"/>
                </a:solidFill>
                <a:effectLst/>
              </a:defRPr>
            </a:lvl1pPr>
            <a:lvl2pPr>
              <a:buNone/>
              <a:defRPr sz="2000" b="1"/>
            </a:lvl2pPr>
            <a:lvl3pPr>
              <a:buNone/>
              <a:defRPr sz="1818" b="1"/>
            </a:lvl3pPr>
            <a:lvl4pPr>
              <a:buNone/>
              <a:defRPr sz="1545" b="1"/>
            </a:lvl4pPr>
            <a:lvl5pPr>
              <a:buNone/>
              <a:defRPr sz="1545"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182"/>
            </a:lvl1pPr>
            <a:lvl2pPr>
              <a:defRPr sz="2000"/>
            </a:lvl2pPr>
            <a:lvl3pPr>
              <a:defRPr sz="1818"/>
            </a:lvl3pPr>
            <a:lvl4pPr>
              <a:defRPr sz="1545"/>
            </a:lvl4pPr>
            <a:lvl5pPr>
              <a:defRPr sz="1545"/>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182"/>
            </a:lvl1pPr>
            <a:lvl2pPr>
              <a:defRPr sz="2000"/>
            </a:lvl2pPr>
            <a:lvl3pPr>
              <a:defRPr sz="1818"/>
            </a:lvl3pPr>
            <a:lvl4pPr>
              <a:defRPr sz="1545"/>
            </a:lvl4pPr>
            <a:lvl5pPr>
              <a:defRPr sz="1545"/>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A696BCFF-1648-40DC-8BC5-8C1094A5D978}"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6869468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956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909"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6667A186-FFAA-48A0-A563-7EFAF18B04FF}"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425403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858AADBE-1050-45A9-B9C5-544D607628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112965"/>
      </p:ext>
    </p:extLst>
  </p:cSld>
  <p:clrMapOvr>
    <a:masterClrMapping/>
  </p:clrMapOvr>
  <p:transition>
    <p:zoom dir="in"/>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81CE18AF-4B55-4D69-9FD2-DE965091995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3508963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545"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9826" rIns="19826"/>
          <a:lstStyle>
            <a:lvl1pPr marL="0" indent="0" algn="l">
              <a:buNone/>
              <a:defRPr sz="1364"/>
            </a:lvl1pPr>
            <a:lvl2pPr indent="0" algn="l">
              <a:buNone/>
              <a:defRPr sz="1182"/>
            </a:lvl2pPr>
            <a:lvl3pPr indent="0" algn="l">
              <a:buNone/>
              <a:defRPr sz="1000"/>
            </a:lvl3pPr>
            <a:lvl4pPr indent="0" algn="l">
              <a:buNone/>
              <a:defRPr sz="909"/>
            </a:lvl4pPr>
            <a:lvl5pPr indent="0" algn="l">
              <a:buNone/>
              <a:defRPr sz="909"/>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2" y="1676400"/>
            <a:ext cx="5111750" cy="4572000"/>
          </a:xfrm>
        </p:spPr>
        <p:txBody>
          <a:bodyPr tIns="0"/>
          <a:lstStyle>
            <a:lvl1pPr>
              <a:defRPr sz="2727"/>
            </a:lvl1pPr>
            <a:lvl2pPr>
              <a:defRPr sz="2545"/>
            </a:lvl2pPr>
            <a:lvl3pPr>
              <a:defRPr sz="2364"/>
            </a:lvl3pPr>
            <a:lvl4pPr>
              <a:defRPr sz="2000"/>
            </a:lvl4pPr>
            <a:lvl5pPr>
              <a:defRPr sz="1818"/>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E20DCF46-1E80-4AF3-B372-B732642C99A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3443543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0114" tIns="45055" rIns="90114" bIns="45055" rtlCol="0" anchor="ctr"/>
          <a:lstStyle/>
          <a:p>
            <a:pPr algn="ctr" eaLnBrk="1" hangingPunct="1"/>
            <a:endParaRPr lang="en-US" sz="1818">
              <a:solidFill>
                <a:prstClr val="white"/>
              </a:solidFill>
            </a:endParaRPr>
          </a:p>
        </p:txBody>
      </p:sp>
      <p:sp>
        <p:nvSpPr>
          <p:cNvPr id="12" name="Right Triangle 11"/>
          <p:cNvSpPr/>
          <p:nvPr/>
        </p:nvSpPr>
        <p:spPr>
          <a:xfrm rot="420000" flipV="1">
            <a:off x="8004136" y="5359771"/>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0114" tIns="45055" rIns="90114" bIns="45055" rtlCol="0" anchor="ctr"/>
          <a:lstStyle/>
          <a:p>
            <a:pPr algn="ctr" eaLnBrk="1" hangingPunct="1"/>
            <a:endParaRPr lang="en-US" sz="1818">
              <a:solidFill>
                <a:prstClr val="white"/>
              </a:solidFill>
            </a:endParaRPr>
          </a:p>
        </p:txBody>
      </p:sp>
      <p:sp>
        <p:nvSpPr>
          <p:cNvPr id="2" name="Title 1"/>
          <p:cNvSpPr>
            <a:spLocks noGrp="1"/>
          </p:cNvSpPr>
          <p:nvPr>
            <p:ph type="title"/>
          </p:nvPr>
        </p:nvSpPr>
        <p:spPr>
          <a:xfrm>
            <a:off x="609600" y="1177019"/>
            <a:ext cx="2212848" cy="1582621"/>
          </a:xfrm>
        </p:spPr>
        <p:txBody>
          <a:bodyPr vert="horz" lIns="49560" tIns="49560" rIns="49560" bIns="4956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9388" rIns="49560" bIns="49560" anchor="t"/>
          <a:lstStyle>
            <a:lvl1pPr marL="0" indent="0" algn="l">
              <a:spcBef>
                <a:spcPts val="246"/>
              </a:spcBef>
              <a:buFontTx/>
              <a:buNone/>
              <a:defRPr sz="1273"/>
            </a:lvl1pPr>
            <a:lvl2pPr>
              <a:defRPr sz="1182"/>
            </a:lvl2pPr>
            <a:lvl3pPr>
              <a:defRPr sz="1000"/>
            </a:lvl3pPr>
            <a:lvl4pPr>
              <a:defRPr sz="909"/>
            </a:lvl4pPr>
            <a:lvl5pPr>
              <a:defRPr sz="909"/>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pPr>
              <a:defRPr/>
            </a:pPr>
            <a:fld id="{68D318A8-EDF6-4915-B8D4-AA4E96EBEC92}" type="slidenum">
              <a:rPr lang="en-US" smtClean="0">
                <a:solidFill>
                  <a:srgbClr val="04617B">
                    <a:shade val="90000"/>
                  </a:srgbClr>
                </a:solidFill>
              </a:rPr>
              <a:pPr>
                <a:def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182"/>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0114" tIns="45055" rIns="90114" bIns="45055" anchor="t" compatLnSpc="1"/>
          <a:lstStyle/>
          <a:p>
            <a:pPr eaLnBrk="1" hangingPunct="1"/>
            <a:endParaRPr lang="en-US" sz="1818">
              <a:solidFill>
                <a:prstClr val="black"/>
              </a:solidFill>
              <a:latin typeface="Constantia"/>
            </a:endParaRPr>
          </a:p>
        </p:txBody>
      </p:sp>
      <p:sp>
        <p:nvSpPr>
          <p:cNvPr id="11" name="Freeform 10"/>
          <p:cNvSpPr>
            <a:spLocks/>
          </p:cNvSpPr>
          <p:nvPr/>
        </p:nvSpPr>
        <p:spPr bwMode="auto">
          <a:xfrm flipV="1">
            <a:off x="4381500" y="621984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0114" tIns="45055" rIns="90114" bIns="45055" anchor="t" compatLnSpc="1"/>
          <a:lstStyle/>
          <a:p>
            <a:pPr eaLnBrk="1" hangingPunct="1"/>
            <a:endParaRPr lang="en-US" sz="1818">
              <a:solidFill>
                <a:prstClr val="black"/>
              </a:solidFill>
              <a:latin typeface="Constantia"/>
            </a:endParaRPr>
          </a:p>
        </p:txBody>
      </p:sp>
    </p:spTree>
    <p:extLst>
      <p:ext uri="{BB962C8B-B14F-4D97-AF65-F5344CB8AC3E}">
        <p14:creationId xmlns:p14="http://schemas.microsoft.com/office/powerpoint/2010/main" val="20000702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8153B460-4852-4481-8CBD-6C2FD1A58D8D}"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0293180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24"/>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24"/>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DEC84DCD-A4EE-49BA-94B8-DC4E4E4F979A}"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9901180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611"/>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611"/>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6B0FC9-B40F-4ED1-B590-C801B22566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80354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0565" indent="0" algn="ctr">
              <a:buNone/>
              <a:defRPr/>
            </a:lvl2pPr>
            <a:lvl3pPr marL="901131" indent="0" algn="ctr">
              <a:buNone/>
              <a:defRPr/>
            </a:lvl3pPr>
            <a:lvl4pPr marL="1351693" indent="0" algn="ctr">
              <a:buNone/>
              <a:defRPr/>
            </a:lvl4pPr>
            <a:lvl5pPr marL="1802256" indent="0" algn="ctr">
              <a:buNone/>
              <a:defRPr/>
            </a:lvl5pPr>
            <a:lvl6pPr marL="2252816" indent="0" algn="ctr">
              <a:buNone/>
              <a:defRPr/>
            </a:lvl6pPr>
            <a:lvl7pPr marL="2703384" indent="0" algn="ctr">
              <a:buNone/>
              <a:defRPr/>
            </a:lvl7pPr>
            <a:lvl8pPr marL="3153944" indent="0" algn="ctr">
              <a:buNone/>
              <a:defRPr/>
            </a:lvl8pPr>
            <a:lvl9pPr marL="360450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1CA5C3-C3EB-4FCB-90A7-3757474B7B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2492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BF3CBF-8DA4-41E3-96E5-3E11F283D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614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0565" indent="0">
              <a:buNone/>
              <a:defRPr sz="1818"/>
            </a:lvl2pPr>
            <a:lvl3pPr marL="901131" indent="0">
              <a:buNone/>
              <a:defRPr sz="1545"/>
            </a:lvl3pPr>
            <a:lvl4pPr marL="1351693" indent="0">
              <a:buNone/>
              <a:defRPr sz="1364"/>
            </a:lvl4pPr>
            <a:lvl5pPr marL="1802256" indent="0">
              <a:buNone/>
              <a:defRPr sz="1364"/>
            </a:lvl5pPr>
            <a:lvl6pPr marL="2252816" indent="0">
              <a:buNone/>
              <a:defRPr sz="1364"/>
            </a:lvl6pPr>
            <a:lvl7pPr marL="2703384" indent="0">
              <a:buNone/>
              <a:defRPr sz="1364"/>
            </a:lvl7pPr>
            <a:lvl8pPr marL="3153944" indent="0">
              <a:buNone/>
              <a:defRPr sz="1364"/>
            </a:lvl8pPr>
            <a:lvl9pPr marL="3604507" indent="0">
              <a:buNone/>
              <a:defRPr sz="136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7143D2-6AF9-4F01-8CF7-1EC2D8643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0641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3"/>
            <a:ext cx="4038600" cy="4525963"/>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3"/>
            <a:ext cx="4038600" cy="4525963"/>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D45562-8CED-400C-8CC1-C27DD8A2F2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330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12" indent="0" algn="ctr">
              <a:buNone/>
              <a:defRPr/>
            </a:lvl2pPr>
            <a:lvl3pPr marL="913824" indent="0" algn="ctr">
              <a:buNone/>
              <a:defRPr/>
            </a:lvl3pPr>
            <a:lvl4pPr marL="1370733" indent="0" algn="ctr">
              <a:buNone/>
              <a:defRPr/>
            </a:lvl4pPr>
            <a:lvl5pPr marL="1827643" indent="0" algn="ctr">
              <a:buNone/>
              <a:defRPr/>
            </a:lvl5pPr>
            <a:lvl6pPr marL="2284553" indent="0" algn="ctr">
              <a:buNone/>
              <a:defRPr/>
            </a:lvl6pPr>
            <a:lvl7pPr marL="2741466" indent="0" algn="ctr">
              <a:buNone/>
              <a:defRPr/>
            </a:lvl7pPr>
            <a:lvl8pPr marL="3198375" indent="0" algn="ctr">
              <a:buNone/>
              <a:defRPr/>
            </a:lvl8pPr>
            <a:lvl9pPr marL="365528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1CA5C3-C3EB-4FCB-90A7-3757474B7B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1932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50565" indent="0">
              <a:buNone/>
              <a:defRPr sz="2000" b="1"/>
            </a:lvl2pPr>
            <a:lvl3pPr marL="901131" indent="0">
              <a:buNone/>
              <a:defRPr sz="1818" b="1"/>
            </a:lvl3pPr>
            <a:lvl4pPr marL="1351693" indent="0">
              <a:buNone/>
              <a:defRPr sz="1545" b="1"/>
            </a:lvl4pPr>
            <a:lvl5pPr marL="1802256" indent="0">
              <a:buNone/>
              <a:defRPr sz="1545" b="1"/>
            </a:lvl5pPr>
            <a:lvl6pPr marL="2252816" indent="0">
              <a:buNone/>
              <a:defRPr sz="1545" b="1"/>
            </a:lvl6pPr>
            <a:lvl7pPr marL="2703384" indent="0">
              <a:buNone/>
              <a:defRPr sz="1545" b="1"/>
            </a:lvl7pPr>
            <a:lvl8pPr marL="3153944" indent="0">
              <a:buNone/>
              <a:defRPr sz="1545" b="1"/>
            </a:lvl8pPr>
            <a:lvl9pPr marL="3604507"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50565" indent="0">
              <a:buNone/>
              <a:defRPr sz="2000" b="1"/>
            </a:lvl2pPr>
            <a:lvl3pPr marL="901131" indent="0">
              <a:buNone/>
              <a:defRPr sz="1818" b="1"/>
            </a:lvl3pPr>
            <a:lvl4pPr marL="1351693" indent="0">
              <a:buNone/>
              <a:defRPr sz="1545" b="1"/>
            </a:lvl4pPr>
            <a:lvl5pPr marL="1802256" indent="0">
              <a:buNone/>
              <a:defRPr sz="1545" b="1"/>
            </a:lvl5pPr>
            <a:lvl6pPr marL="2252816" indent="0">
              <a:buNone/>
              <a:defRPr sz="1545" b="1"/>
            </a:lvl6pPr>
            <a:lvl7pPr marL="2703384" indent="0">
              <a:buNone/>
              <a:defRPr sz="1545" b="1"/>
            </a:lvl7pPr>
            <a:lvl8pPr marL="3153944" indent="0">
              <a:buNone/>
              <a:defRPr sz="1545" b="1"/>
            </a:lvl8pPr>
            <a:lvl9pPr marL="3604507"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696BCFF-1648-40DC-8BC5-8C1094A5D9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63278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67A186-FFAA-48A0-A563-7EFAF18B0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18984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E18AF-4B55-4D69-9FD2-DE9650919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96230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23"/>
            <a:ext cx="3008313" cy="4691063"/>
          </a:xfrm>
        </p:spPr>
        <p:txBody>
          <a:bodyPr/>
          <a:lstStyle>
            <a:lvl1pPr marL="0" indent="0">
              <a:buNone/>
              <a:defRPr sz="1364"/>
            </a:lvl1pPr>
            <a:lvl2pPr marL="450565" indent="0">
              <a:buNone/>
              <a:defRPr sz="1182"/>
            </a:lvl2pPr>
            <a:lvl3pPr marL="901131" indent="0">
              <a:buNone/>
              <a:defRPr sz="1000"/>
            </a:lvl3pPr>
            <a:lvl4pPr marL="1351693" indent="0">
              <a:buNone/>
              <a:defRPr sz="909"/>
            </a:lvl4pPr>
            <a:lvl5pPr marL="1802256" indent="0">
              <a:buNone/>
              <a:defRPr sz="909"/>
            </a:lvl5pPr>
            <a:lvl6pPr marL="2252816" indent="0">
              <a:buNone/>
              <a:defRPr sz="909"/>
            </a:lvl6pPr>
            <a:lvl7pPr marL="2703384" indent="0">
              <a:buNone/>
              <a:defRPr sz="909"/>
            </a:lvl7pPr>
            <a:lvl8pPr marL="3153944" indent="0">
              <a:buNone/>
              <a:defRPr sz="909"/>
            </a:lvl8pPr>
            <a:lvl9pPr marL="3604507" indent="0">
              <a:buNone/>
              <a:defRPr sz="90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0DCF46-1E80-4AF3-B372-B732642C99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38009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50565" indent="0">
              <a:buNone/>
              <a:defRPr sz="2727"/>
            </a:lvl2pPr>
            <a:lvl3pPr marL="901131" indent="0">
              <a:buNone/>
              <a:defRPr sz="2364"/>
            </a:lvl3pPr>
            <a:lvl4pPr marL="1351693" indent="0">
              <a:buNone/>
              <a:defRPr sz="2000"/>
            </a:lvl4pPr>
            <a:lvl5pPr marL="1802256" indent="0">
              <a:buNone/>
              <a:defRPr sz="2000"/>
            </a:lvl5pPr>
            <a:lvl6pPr marL="2252816" indent="0">
              <a:buNone/>
              <a:defRPr sz="2000"/>
            </a:lvl6pPr>
            <a:lvl7pPr marL="2703384" indent="0">
              <a:buNone/>
              <a:defRPr sz="2000"/>
            </a:lvl7pPr>
            <a:lvl8pPr marL="3153944" indent="0">
              <a:buNone/>
              <a:defRPr sz="2000"/>
            </a:lvl8pPr>
            <a:lvl9pPr marL="360450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50565" indent="0">
              <a:buNone/>
              <a:defRPr sz="1182"/>
            </a:lvl2pPr>
            <a:lvl3pPr marL="901131" indent="0">
              <a:buNone/>
              <a:defRPr sz="1000"/>
            </a:lvl3pPr>
            <a:lvl4pPr marL="1351693" indent="0">
              <a:buNone/>
              <a:defRPr sz="909"/>
            </a:lvl4pPr>
            <a:lvl5pPr marL="1802256" indent="0">
              <a:buNone/>
              <a:defRPr sz="909"/>
            </a:lvl5pPr>
            <a:lvl6pPr marL="2252816" indent="0">
              <a:buNone/>
              <a:defRPr sz="909"/>
            </a:lvl6pPr>
            <a:lvl7pPr marL="2703384" indent="0">
              <a:buNone/>
              <a:defRPr sz="909"/>
            </a:lvl7pPr>
            <a:lvl8pPr marL="3153944" indent="0">
              <a:buNone/>
              <a:defRPr sz="909"/>
            </a:lvl8pPr>
            <a:lvl9pPr marL="3604507" indent="0">
              <a:buNone/>
              <a:defRPr sz="90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D318A8-EDF6-4915-B8D4-AA4E96EBEC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4651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53B460-4852-4481-8CBD-6C2FD1A58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38473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C84DCD-A4EE-49BA-94B8-DC4E4E4F97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18676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611"/>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611"/>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6B0FC9-B40F-4ED1-B590-C801B22566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4192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9B1974-E40A-438E-994C-166C4C9D62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3335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8"/>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2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1"/>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7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71"/>
          <p:cNvSpPr>
            <a:spLocks noGrp="1" noChangeArrowheads="1"/>
          </p:cNvSpPr>
          <p:nvPr>
            <p:ph type="sldNum" sz="quarter" idx="12"/>
          </p:nvPr>
        </p:nvSpPr>
        <p:spPr>
          <a:ln/>
        </p:spPr>
        <p:txBody>
          <a:bodyPr/>
          <a:lstStyle>
            <a:lvl1pPr>
              <a:defRPr/>
            </a:lvl1pPr>
          </a:lstStyle>
          <a:p>
            <a:pPr>
              <a:defRPr/>
            </a:pPr>
            <a:fld id="{E5148220-1058-444D-A50C-8B6D813941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231291"/>
      </p:ext>
    </p:extLst>
  </p:cSld>
  <p:clrMapOvr>
    <a:masterClrMapping/>
  </p:clrMapOvr>
  <p:transition>
    <p:zoom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BF3CBF-8DA4-41E3-96E5-3E11F283D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4487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1AD7EA2-361C-4DEA-BECD-1A31A15CF056}" type="slidenum">
              <a:rPr lang="en-US">
                <a:solidFill>
                  <a:srgbClr val="000000"/>
                </a:solidFill>
              </a:rPr>
              <a:pPr>
                <a:defRPr/>
              </a:pPr>
              <a:t>‹#›</a:t>
            </a:fld>
            <a:endParaRPr lang="en-US">
              <a:solidFill>
                <a:srgbClr val="000000"/>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224822915"/>
      </p:ext>
    </p:extLst>
  </p:cSld>
  <p:clrMapOvr>
    <a:masterClrMapping/>
  </p:clrMapOvr>
  <p:transition>
    <p:zoom dir="in"/>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2063" y="1789117"/>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grpSp>
      <p:sp>
        <p:nvSpPr>
          <p:cNvPr id="122269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22696" name="Rectangle 40"/>
          <p:cNvSpPr>
            <a:spLocks noGrp="1" noChangeArrowheads="1"/>
          </p:cNvSpPr>
          <p:nvPr>
            <p:ph type="ctrTitle"/>
          </p:nvPr>
        </p:nvSpPr>
        <p:spPr>
          <a:xfrm>
            <a:off x="685800" y="1768478"/>
            <a:ext cx="7772400" cy="1736725"/>
          </a:xfrm>
        </p:spPr>
        <p:txBody>
          <a:bodyPr anchor="b" anchorCtr="1"/>
          <a:lstStyle>
            <a:lvl1pPr>
              <a:defRPr sz="5364"/>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D25320A5-F204-4939-83A5-51A7E271CF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6106452"/>
      </p:ext>
    </p:extLst>
  </p:cSld>
  <p:clrMapOvr>
    <a:masterClrMapping/>
  </p:clrMapOvr>
  <p:transition>
    <p:zoom dir="in"/>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EDC493C6-7BF0-4EF9-BCE0-9B6A9C2C19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777457"/>
      </p:ext>
    </p:extLst>
  </p:cSld>
  <p:clrMapOvr>
    <a:masterClrMapping/>
  </p:clrMapOvr>
  <p:transition>
    <p:zoom dir="in"/>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0565" indent="0">
              <a:buNone/>
              <a:defRPr sz="1818"/>
            </a:lvl2pPr>
            <a:lvl3pPr marL="901131" indent="0">
              <a:buNone/>
              <a:defRPr sz="1545"/>
            </a:lvl3pPr>
            <a:lvl4pPr marL="1351693" indent="0">
              <a:buNone/>
              <a:defRPr sz="1364"/>
            </a:lvl4pPr>
            <a:lvl5pPr marL="1802256" indent="0">
              <a:buNone/>
              <a:defRPr sz="1364"/>
            </a:lvl5pPr>
            <a:lvl6pPr marL="2252816" indent="0">
              <a:buNone/>
              <a:defRPr sz="1364"/>
            </a:lvl6pPr>
            <a:lvl7pPr marL="2703384" indent="0">
              <a:buNone/>
              <a:defRPr sz="1364"/>
            </a:lvl7pPr>
            <a:lvl8pPr marL="3153944" indent="0">
              <a:buNone/>
              <a:defRPr sz="1364"/>
            </a:lvl8pPr>
            <a:lvl9pPr marL="3604507" indent="0">
              <a:buNone/>
              <a:defRPr sz="1364"/>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B65B1063-CE98-4633-AB81-7F3C7CFB40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0693682"/>
      </p:ext>
    </p:extLst>
  </p:cSld>
  <p:clrMapOvr>
    <a:masterClrMapping/>
  </p:clrMapOvr>
  <p:transition>
    <p:zoom dir="in"/>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57726B6-8ECD-4FF0-856A-BC43617B61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8540937"/>
      </p:ext>
    </p:extLst>
  </p:cSld>
  <p:clrMapOvr>
    <a:masterClrMapping/>
  </p:clrMapOvr>
  <p:transition>
    <p:zoom dir="in"/>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50565" indent="0">
              <a:buNone/>
              <a:defRPr sz="2000" b="1"/>
            </a:lvl2pPr>
            <a:lvl3pPr marL="901131" indent="0">
              <a:buNone/>
              <a:defRPr sz="1818" b="1"/>
            </a:lvl3pPr>
            <a:lvl4pPr marL="1351693" indent="0">
              <a:buNone/>
              <a:defRPr sz="1545" b="1"/>
            </a:lvl4pPr>
            <a:lvl5pPr marL="1802256" indent="0">
              <a:buNone/>
              <a:defRPr sz="1545" b="1"/>
            </a:lvl5pPr>
            <a:lvl6pPr marL="2252816" indent="0">
              <a:buNone/>
              <a:defRPr sz="1545" b="1"/>
            </a:lvl6pPr>
            <a:lvl7pPr marL="2703384" indent="0">
              <a:buNone/>
              <a:defRPr sz="1545" b="1"/>
            </a:lvl7pPr>
            <a:lvl8pPr marL="3153944" indent="0">
              <a:buNone/>
              <a:defRPr sz="1545" b="1"/>
            </a:lvl8pPr>
            <a:lvl9pPr marL="3604507"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50565" indent="0">
              <a:buNone/>
              <a:defRPr sz="2000" b="1"/>
            </a:lvl2pPr>
            <a:lvl3pPr marL="901131" indent="0">
              <a:buNone/>
              <a:defRPr sz="1818" b="1"/>
            </a:lvl3pPr>
            <a:lvl4pPr marL="1351693" indent="0">
              <a:buNone/>
              <a:defRPr sz="1545" b="1"/>
            </a:lvl4pPr>
            <a:lvl5pPr marL="1802256" indent="0">
              <a:buNone/>
              <a:defRPr sz="1545" b="1"/>
            </a:lvl5pPr>
            <a:lvl6pPr marL="2252816" indent="0">
              <a:buNone/>
              <a:defRPr sz="1545" b="1"/>
            </a:lvl6pPr>
            <a:lvl7pPr marL="2703384" indent="0">
              <a:buNone/>
              <a:defRPr sz="1545" b="1"/>
            </a:lvl7pPr>
            <a:lvl8pPr marL="3153944" indent="0">
              <a:buNone/>
              <a:defRPr sz="1545" b="1"/>
            </a:lvl8pPr>
            <a:lvl9pPr marL="3604507"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F1AD3994-DBD1-4B27-B5CD-0F533B1B73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9467717"/>
      </p:ext>
    </p:extLst>
  </p:cSld>
  <p:clrMapOvr>
    <a:masterClrMapping/>
  </p:clrMapOvr>
  <p:transition>
    <p:zoom dir="in"/>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5385D92C-B081-47A3-A85B-D0BC23C00D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450076"/>
      </p:ext>
    </p:extLst>
  </p:cSld>
  <p:clrMapOvr>
    <a:masterClrMapping/>
  </p:clrMapOvr>
  <p:transition>
    <p:zoom dir="in"/>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01542FFD-7FF2-4D8D-8BF5-DA5FA6D8E7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9543677"/>
      </p:ext>
    </p:extLst>
  </p:cSld>
  <p:clrMapOvr>
    <a:masterClrMapping/>
  </p:clrMapOvr>
  <p:transition>
    <p:zoom dir="in"/>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23"/>
            <a:ext cx="3008313" cy="4691063"/>
          </a:xfrm>
        </p:spPr>
        <p:txBody>
          <a:bodyPr/>
          <a:lstStyle>
            <a:lvl1pPr marL="0" indent="0">
              <a:buNone/>
              <a:defRPr sz="1364"/>
            </a:lvl1pPr>
            <a:lvl2pPr marL="450565" indent="0">
              <a:buNone/>
              <a:defRPr sz="1182"/>
            </a:lvl2pPr>
            <a:lvl3pPr marL="901131" indent="0">
              <a:buNone/>
              <a:defRPr sz="1000"/>
            </a:lvl3pPr>
            <a:lvl4pPr marL="1351693" indent="0">
              <a:buNone/>
              <a:defRPr sz="909"/>
            </a:lvl4pPr>
            <a:lvl5pPr marL="1802256" indent="0">
              <a:buNone/>
              <a:defRPr sz="909"/>
            </a:lvl5pPr>
            <a:lvl6pPr marL="2252816" indent="0">
              <a:buNone/>
              <a:defRPr sz="909"/>
            </a:lvl6pPr>
            <a:lvl7pPr marL="2703384" indent="0">
              <a:buNone/>
              <a:defRPr sz="909"/>
            </a:lvl7pPr>
            <a:lvl8pPr marL="3153944" indent="0">
              <a:buNone/>
              <a:defRPr sz="909"/>
            </a:lvl8pPr>
            <a:lvl9pPr marL="3604507" indent="0">
              <a:buNone/>
              <a:defRPr sz="909"/>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3FA9007B-24D4-4328-ACD9-07136FEFFF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3225116"/>
      </p:ext>
    </p:extLst>
  </p:cSld>
  <p:clrMapOvr>
    <a:masterClrMapping/>
  </p:clrMapOvr>
  <p:transition>
    <p:zoom dir="in"/>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50565" indent="0">
              <a:buNone/>
              <a:defRPr sz="2727"/>
            </a:lvl2pPr>
            <a:lvl3pPr marL="901131" indent="0">
              <a:buNone/>
              <a:defRPr sz="2364"/>
            </a:lvl3pPr>
            <a:lvl4pPr marL="1351693" indent="0">
              <a:buNone/>
              <a:defRPr sz="2000"/>
            </a:lvl4pPr>
            <a:lvl5pPr marL="1802256" indent="0">
              <a:buNone/>
              <a:defRPr sz="2000"/>
            </a:lvl5pPr>
            <a:lvl6pPr marL="2252816" indent="0">
              <a:buNone/>
              <a:defRPr sz="2000"/>
            </a:lvl6pPr>
            <a:lvl7pPr marL="2703384" indent="0">
              <a:buNone/>
              <a:defRPr sz="2000"/>
            </a:lvl7pPr>
            <a:lvl8pPr marL="3153944" indent="0">
              <a:buNone/>
              <a:defRPr sz="2000"/>
            </a:lvl8pPr>
            <a:lvl9pPr marL="360450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50565" indent="0">
              <a:buNone/>
              <a:defRPr sz="1182"/>
            </a:lvl2pPr>
            <a:lvl3pPr marL="901131" indent="0">
              <a:buNone/>
              <a:defRPr sz="1000"/>
            </a:lvl3pPr>
            <a:lvl4pPr marL="1351693" indent="0">
              <a:buNone/>
              <a:defRPr sz="909"/>
            </a:lvl4pPr>
            <a:lvl5pPr marL="1802256" indent="0">
              <a:buNone/>
              <a:defRPr sz="909"/>
            </a:lvl5pPr>
            <a:lvl6pPr marL="2252816" indent="0">
              <a:buNone/>
              <a:defRPr sz="909"/>
            </a:lvl6pPr>
            <a:lvl7pPr marL="2703384" indent="0">
              <a:buNone/>
              <a:defRPr sz="909"/>
            </a:lvl7pPr>
            <a:lvl8pPr marL="3153944" indent="0">
              <a:buNone/>
              <a:defRPr sz="909"/>
            </a:lvl8pPr>
            <a:lvl9pPr marL="3604507" indent="0">
              <a:buNone/>
              <a:defRPr sz="909"/>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86F3996-0ABE-44EB-BFB1-3BD255FABB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7961343"/>
      </p:ext>
    </p:extLst>
  </p:cSld>
  <p:clrMapOvr>
    <a:masterClrMapping/>
  </p:clrMapOvr>
  <p:transition>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6912" indent="0">
              <a:buNone/>
              <a:defRPr sz="1800"/>
            </a:lvl2pPr>
            <a:lvl3pPr marL="913824" indent="0">
              <a:buNone/>
              <a:defRPr sz="1600"/>
            </a:lvl3pPr>
            <a:lvl4pPr marL="1370733" indent="0">
              <a:buNone/>
              <a:defRPr sz="1400"/>
            </a:lvl4pPr>
            <a:lvl5pPr marL="1827643" indent="0">
              <a:buNone/>
              <a:defRPr sz="1400"/>
            </a:lvl5pPr>
            <a:lvl6pPr marL="2284553" indent="0">
              <a:buNone/>
              <a:defRPr sz="1400"/>
            </a:lvl6pPr>
            <a:lvl7pPr marL="2741466" indent="0">
              <a:buNone/>
              <a:defRPr sz="1400"/>
            </a:lvl7pPr>
            <a:lvl8pPr marL="3198375" indent="0">
              <a:buNone/>
              <a:defRPr sz="1400"/>
            </a:lvl8pPr>
            <a:lvl9pPr marL="365528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7143D2-6AF9-4F01-8CF7-1EC2D8643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2426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CCF09EA6-6835-4982-8892-8BF22F357B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3674719"/>
      </p:ext>
    </p:extLst>
  </p:cSld>
  <p:clrMapOvr>
    <a:masterClrMapping/>
  </p:clrMapOvr>
  <p:transition>
    <p:zoom dir="in"/>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6DC2510-28B3-4D19-80C4-97A281DE38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1036033"/>
      </p:ext>
    </p:extLst>
  </p:cSld>
  <p:clrMapOvr>
    <a:masterClrMapping/>
  </p:clrMapOvr>
  <p:transition>
    <p:zoom dir="in"/>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5025B4B-DB3C-49B0-B75F-D25E0E76B0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7188192"/>
      </p:ext>
    </p:extLst>
  </p:cSld>
  <p:clrMapOvr>
    <a:masterClrMapping/>
  </p:clrMapOvr>
  <p:transition>
    <p:zoom dir="in"/>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9935ECFD-3425-46C3-8A1B-235C578968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4046968"/>
      </p:ext>
    </p:extLst>
  </p:cSld>
  <p:clrMapOvr>
    <a:masterClrMapping/>
  </p:clrMapOvr>
  <p:transition>
    <p:zoom dir="in"/>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23"/>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23"/>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D0CC9314-F036-4D8A-98C0-2680DB2944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6168144"/>
      </p:ext>
    </p:extLst>
  </p:cSld>
  <p:clrMapOvr>
    <a:masterClrMapping/>
  </p:clrMapOvr>
  <p:transition>
    <p:zoom dir="in"/>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23"/>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1F627C32-5DD9-4700-84C9-1E74CB0858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4351191"/>
      </p:ext>
    </p:extLst>
  </p:cSld>
  <p:clrMapOvr>
    <a:masterClrMapping/>
  </p:clrMapOvr>
  <p:transition>
    <p:zoom dir="in"/>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3" y="23"/>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18">
                  <a:solidFill>
                    <a:prstClr val="white"/>
                  </a:solidFill>
                  <a:latin typeface="Times New Roman" pitchFamily="18"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grpSp>
      <p:sp>
        <p:nvSpPr>
          <p:cNvPr id="2205707" name="Rectangle 11"/>
          <p:cNvSpPr>
            <a:spLocks noGrp="1" noChangeArrowheads="1"/>
          </p:cNvSpPr>
          <p:nvPr>
            <p:ph type="ctrTitle" sz="quarter"/>
          </p:nvPr>
        </p:nvSpPr>
        <p:spPr>
          <a:xfrm>
            <a:off x="685800" y="1736748"/>
            <a:ext cx="7772400" cy="1920875"/>
          </a:xfrm>
        </p:spPr>
        <p:txBody>
          <a:bodyPr/>
          <a:lstStyle>
            <a:lvl1pPr>
              <a:defRPr sz="5909"/>
            </a:lvl1pPr>
          </a:lstStyle>
          <a:p>
            <a:r>
              <a:rPr lang="en-US"/>
              <a:t>Click to edit Master title style</a:t>
            </a:r>
          </a:p>
        </p:txBody>
      </p:sp>
      <p:sp>
        <p:nvSpPr>
          <p:cNvPr id="22057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prstClr val="white"/>
              </a:solidFill>
            </a:endParaRPr>
          </a:p>
        </p:txBody>
      </p:sp>
      <p:sp>
        <p:nvSpPr>
          <p:cNvPr id="14" name="Rectangle 14"/>
          <p:cNvSpPr>
            <a:spLocks noGrp="1" noChangeArrowheads="1"/>
          </p:cNvSpPr>
          <p:nvPr>
            <p:ph type="ftr" sz="quarter" idx="11"/>
          </p:nvPr>
        </p:nvSpPr>
        <p:spPr>
          <a:xfrm>
            <a:off x="3124200" y="6251580"/>
            <a:ext cx="2895600" cy="476250"/>
          </a:xfrm>
        </p:spPr>
        <p:txBody>
          <a:bodyPr/>
          <a:lstStyle>
            <a:lvl1pPr>
              <a:defRPr/>
            </a:lvl1pPr>
          </a:lstStyle>
          <a:p>
            <a:pPr>
              <a:defRPr/>
            </a:pPr>
            <a:endParaRPr lang="en-US">
              <a:solidFill>
                <a:prstClr val="white"/>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6FF6668-2B6B-410C-85D5-4295388516F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345573118"/>
      </p:ext>
    </p:extLst>
  </p:cSld>
  <p:clrMapOvr>
    <a:masterClrMapping/>
  </p:clrMapOvr>
  <p:transition>
    <p:zoom dir="in"/>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AA06333-0FCD-4D11-B27C-1938AC8F64AD}" type="slidenum">
              <a:rPr lang="en-US">
                <a:solidFill>
                  <a:prstClr val="white"/>
                </a:solidFill>
              </a:rPr>
              <a:pPr>
                <a:defRPr/>
              </a:pPr>
              <a:t>‹#›</a:t>
            </a:fld>
            <a:endParaRPr lang="en-US">
              <a:solidFill>
                <a:prstClr val="white"/>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11205258"/>
      </p:ext>
    </p:extLst>
  </p:cSld>
  <p:clrMapOvr>
    <a:masterClrMapping/>
  </p:clrMapOvr>
  <p:transition>
    <p:zoom dir="in"/>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0565" indent="0">
              <a:buNone/>
              <a:defRPr sz="1818"/>
            </a:lvl2pPr>
            <a:lvl3pPr marL="901131" indent="0">
              <a:buNone/>
              <a:defRPr sz="1545"/>
            </a:lvl3pPr>
            <a:lvl4pPr marL="1351693" indent="0">
              <a:buNone/>
              <a:defRPr sz="1364"/>
            </a:lvl4pPr>
            <a:lvl5pPr marL="1802256" indent="0">
              <a:buNone/>
              <a:defRPr sz="1364"/>
            </a:lvl5pPr>
            <a:lvl6pPr marL="2252816" indent="0">
              <a:buNone/>
              <a:defRPr sz="1364"/>
            </a:lvl6pPr>
            <a:lvl7pPr marL="2703384" indent="0">
              <a:buNone/>
              <a:defRPr sz="1364"/>
            </a:lvl7pPr>
            <a:lvl8pPr marL="3153944" indent="0">
              <a:buNone/>
              <a:defRPr sz="1364"/>
            </a:lvl8pPr>
            <a:lvl9pPr marL="3604507" indent="0">
              <a:buNone/>
              <a:defRPr sz="1364"/>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EF199FA-23D2-48D8-8439-F0BA19E00A8A}" type="slidenum">
              <a:rPr lang="en-US">
                <a:solidFill>
                  <a:prstClr val="white"/>
                </a:solidFill>
              </a:rPr>
              <a:pPr>
                <a:defRPr/>
              </a:pPr>
              <a:t>‹#›</a:t>
            </a:fld>
            <a:endParaRPr lang="en-US">
              <a:solidFill>
                <a:prstClr val="white"/>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469708143"/>
      </p:ext>
    </p:extLst>
  </p:cSld>
  <p:clrMapOvr>
    <a:masterClrMapping/>
  </p:clrMapOvr>
  <p:transition>
    <p:zoom dir="in"/>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3"/>
            <a:ext cx="4038600" cy="4525963"/>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3"/>
            <a:ext cx="4038600" cy="4525963"/>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1158D84-4462-4629-961C-D14B4A6A73CF}" type="slidenum">
              <a:rPr lang="en-US">
                <a:solidFill>
                  <a:prstClr val="white"/>
                </a:solidFill>
              </a:rPr>
              <a:pPr>
                <a:defRPr/>
              </a:pPr>
              <a:t>‹#›</a:t>
            </a:fld>
            <a:endParaRPr lang="en-US">
              <a:solidFill>
                <a:prstClr val="white"/>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067874133"/>
      </p:ext>
    </p:extLst>
  </p:cSld>
  <p:clrMapOvr>
    <a:masterClrMapping/>
  </p:clrMapOvr>
  <p:transition>
    <p:zoom dir="in"/>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D45562-8CED-400C-8CC1-C27DD8A2F2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3646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50565" indent="0">
              <a:buNone/>
              <a:defRPr sz="2000" b="1"/>
            </a:lvl2pPr>
            <a:lvl3pPr marL="901131" indent="0">
              <a:buNone/>
              <a:defRPr sz="1818" b="1"/>
            </a:lvl3pPr>
            <a:lvl4pPr marL="1351693" indent="0">
              <a:buNone/>
              <a:defRPr sz="1545" b="1"/>
            </a:lvl4pPr>
            <a:lvl5pPr marL="1802256" indent="0">
              <a:buNone/>
              <a:defRPr sz="1545" b="1"/>
            </a:lvl5pPr>
            <a:lvl6pPr marL="2252816" indent="0">
              <a:buNone/>
              <a:defRPr sz="1545" b="1"/>
            </a:lvl6pPr>
            <a:lvl7pPr marL="2703384" indent="0">
              <a:buNone/>
              <a:defRPr sz="1545" b="1"/>
            </a:lvl7pPr>
            <a:lvl8pPr marL="3153944" indent="0">
              <a:buNone/>
              <a:defRPr sz="1545" b="1"/>
            </a:lvl8pPr>
            <a:lvl9pPr marL="3604507"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50565" indent="0">
              <a:buNone/>
              <a:defRPr sz="2000" b="1"/>
            </a:lvl2pPr>
            <a:lvl3pPr marL="901131" indent="0">
              <a:buNone/>
              <a:defRPr sz="1818" b="1"/>
            </a:lvl3pPr>
            <a:lvl4pPr marL="1351693" indent="0">
              <a:buNone/>
              <a:defRPr sz="1545" b="1"/>
            </a:lvl4pPr>
            <a:lvl5pPr marL="1802256" indent="0">
              <a:buNone/>
              <a:defRPr sz="1545" b="1"/>
            </a:lvl5pPr>
            <a:lvl6pPr marL="2252816" indent="0">
              <a:buNone/>
              <a:defRPr sz="1545" b="1"/>
            </a:lvl6pPr>
            <a:lvl7pPr marL="2703384" indent="0">
              <a:buNone/>
              <a:defRPr sz="1545" b="1"/>
            </a:lvl7pPr>
            <a:lvl8pPr marL="3153944" indent="0">
              <a:buNone/>
              <a:defRPr sz="1545" b="1"/>
            </a:lvl8pPr>
            <a:lvl9pPr marL="3604507"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97227F1-5776-4E64-9508-17D1B4E5B073}" type="slidenum">
              <a:rPr lang="en-US">
                <a:solidFill>
                  <a:prstClr val="white"/>
                </a:solidFill>
              </a:rPr>
              <a:pPr>
                <a:defRPr/>
              </a:pPr>
              <a:t>‹#›</a:t>
            </a:fld>
            <a:endParaRPr lang="en-US">
              <a:solidFill>
                <a:prstClr val="white"/>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186865037"/>
      </p:ext>
    </p:extLst>
  </p:cSld>
  <p:clrMapOvr>
    <a:masterClrMapping/>
  </p:clrMapOvr>
  <p:transition>
    <p:zoom dir="in"/>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B5F4DA2-F87C-4E07-BAF1-C6308194528D}" type="slidenum">
              <a:rPr lang="en-US">
                <a:solidFill>
                  <a:prstClr val="white"/>
                </a:solidFill>
              </a:rPr>
              <a:pPr>
                <a:defRPr/>
              </a:pPr>
              <a:t>‹#›</a:t>
            </a:fld>
            <a:endParaRPr lang="en-US">
              <a:solidFill>
                <a:prstClr val="white"/>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058157150"/>
      </p:ext>
    </p:extLst>
  </p:cSld>
  <p:clrMapOvr>
    <a:masterClrMapping/>
  </p:clrMapOvr>
  <p:transition>
    <p:zoom dir="in"/>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B8891D4-51B7-499A-9791-9503E7692884}" type="slidenum">
              <a:rPr lang="en-US">
                <a:solidFill>
                  <a:prstClr val="white"/>
                </a:solidFill>
              </a:rPr>
              <a:pPr>
                <a:defRPr/>
              </a:pPr>
              <a:t>‹#›</a:t>
            </a:fld>
            <a:endParaRPr lang="en-US">
              <a:solidFill>
                <a:prstClr val="white"/>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958891992"/>
      </p:ext>
    </p:extLst>
  </p:cSld>
  <p:clrMapOvr>
    <a:masterClrMapping/>
  </p:clrMapOvr>
  <p:transition>
    <p:zoom dir="in"/>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23"/>
            <a:ext cx="3008313" cy="4691063"/>
          </a:xfrm>
        </p:spPr>
        <p:txBody>
          <a:bodyPr/>
          <a:lstStyle>
            <a:lvl1pPr marL="0" indent="0">
              <a:buNone/>
              <a:defRPr sz="1364"/>
            </a:lvl1pPr>
            <a:lvl2pPr marL="450565" indent="0">
              <a:buNone/>
              <a:defRPr sz="1182"/>
            </a:lvl2pPr>
            <a:lvl3pPr marL="901131" indent="0">
              <a:buNone/>
              <a:defRPr sz="1000"/>
            </a:lvl3pPr>
            <a:lvl4pPr marL="1351693" indent="0">
              <a:buNone/>
              <a:defRPr sz="909"/>
            </a:lvl4pPr>
            <a:lvl5pPr marL="1802256" indent="0">
              <a:buNone/>
              <a:defRPr sz="909"/>
            </a:lvl5pPr>
            <a:lvl6pPr marL="2252816" indent="0">
              <a:buNone/>
              <a:defRPr sz="909"/>
            </a:lvl6pPr>
            <a:lvl7pPr marL="2703384" indent="0">
              <a:buNone/>
              <a:defRPr sz="909"/>
            </a:lvl7pPr>
            <a:lvl8pPr marL="3153944" indent="0">
              <a:buNone/>
              <a:defRPr sz="909"/>
            </a:lvl8pPr>
            <a:lvl9pPr marL="3604507" indent="0">
              <a:buNone/>
              <a:defRPr sz="909"/>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A3468A9-37D8-4C41-93A3-D194424EA744}" type="slidenum">
              <a:rPr lang="en-US">
                <a:solidFill>
                  <a:prstClr val="white"/>
                </a:solidFill>
              </a:rPr>
              <a:pPr>
                <a:defRPr/>
              </a:pPr>
              <a:t>‹#›</a:t>
            </a:fld>
            <a:endParaRPr lang="en-US">
              <a:solidFill>
                <a:prstClr val="white"/>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819444146"/>
      </p:ext>
    </p:extLst>
  </p:cSld>
  <p:clrMapOvr>
    <a:masterClrMapping/>
  </p:clrMapOvr>
  <p:transition>
    <p:zoom dir="in"/>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50565" indent="0">
              <a:buNone/>
              <a:defRPr sz="2727"/>
            </a:lvl2pPr>
            <a:lvl3pPr marL="901131" indent="0">
              <a:buNone/>
              <a:defRPr sz="2364"/>
            </a:lvl3pPr>
            <a:lvl4pPr marL="1351693" indent="0">
              <a:buNone/>
              <a:defRPr sz="2000"/>
            </a:lvl4pPr>
            <a:lvl5pPr marL="1802256" indent="0">
              <a:buNone/>
              <a:defRPr sz="2000"/>
            </a:lvl5pPr>
            <a:lvl6pPr marL="2252816" indent="0">
              <a:buNone/>
              <a:defRPr sz="2000"/>
            </a:lvl6pPr>
            <a:lvl7pPr marL="2703384" indent="0">
              <a:buNone/>
              <a:defRPr sz="2000"/>
            </a:lvl7pPr>
            <a:lvl8pPr marL="3153944" indent="0">
              <a:buNone/>
              <a:defRPr sz="2000"/>
            </a:lvl8pPr>
            <a:lvl9pPr marL="360450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50565" indent="0">
              <a:buNone/>
              <a:defRPr sz="1182"/>
            </a:lvl2pPr>
            <a:lvl3pPr marL="901131" indent="0">
              <a:buNone/>
              <a:defRPr sz="1000"/>
            </a:lvl3pPr>
            <a:lvl4pPr marL="1351693" indent="0">
              <a:buNone/>
              <a:defRPr sz="909"/>
            </a:lvl4pPr>
            <a:lvl5pPr marL="1802256" indent="0">
              <a:buNone/>
              <a:defRPr sz="909"/>
            </a:lvl5pPr>
            <a:lvl6pPr marL="2252816" indent="0">
              <a:buNone/>
              <a:defRPr sz="909"/>
            </a:lvl6pPr>
            <a:lvl7pPr marL="2703384" indent="0">
              <a:buNone/>
              <a:defRPr sz="909"/>
            </a:lvl7pPr>
            <a:lvl8pPr marL="3153944" indent="0">
              <a:buNone/>
              <a:defRPr sz="909"/>
            </a:lvl8pPr>
            <a:lvl9pPr marL="3604507" indent="0">
              <a:buNone/>
              <a:defRPr sz="909"/>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56A8015-CFC4-476C-AF36-AB130583BC2F}" type="slidenum">
              <a:rPr lang="en-US">
                <a:solidFill>
                  <a:prstClr val="white"/>
                </a:solidFill>
              </a:rPr>
              <a:pPr>
                <a:defRPr/>
              </a:pPr>
              <a:t>‹#›</a:t>
            </a:fld>
            <a:endParaRPr lang="en-US">
              <a:solidFill>
                <a:prstClr val="white"/>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99103637"/>
      </p:ext>
    </p:extLst>
  </p:cSld>
  <p:clrMapOvr>
    <a:masterClrMapping/>
  </p:clrMapOvr>
  <p:transition>
    <p:zoom dir="in"/>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5E67D1-EF6E-4547-AEE4-D5A5F47A7A0C}" type="slidenum">
              <a:rPr lang="en-US">
                <a:solidFill>
                  <a:prstClr val="white"/>
                </a:solidFill>
              </a:rPr>
              <a:pPr>
                <a:defRPr/>
              </a:pPr>
              <a:t>‹#›</a:t>
            </a:fld>
            <a:endParaRPr lang="en-US">
              <a:solidFill>
                <a:prstClr val="white"/>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126614563"/>
      </p:ext>
    </p:extLst>
  </p:cSld>
  <p:clrMapOvr>
    <a:masterClrMapping/>
  </p:clrMapOvr>
  <p:transition>
    <p:zoom dir="in"/>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CCD1284-B1EE-4864-94EB-4F5333326D21}" type="slidenum">
              <a:rPr lang="en-US">
                <a:solidFill>
                  <a:prstClr val="white"/>
                </a:solidFill>
              </a:rPr>
              <a:pPr>
                <a:defRPr/>
              </a:pPr>
              <a:t>‹#›</a:t>
            </a:fld>
            <a:endParaRPr lang="en-US">
              <a:solidFill>
                <a:prstClr val="white"/>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587680943"/>
      </p:ext>
    </p:extLst>
  </p:cSld>
  <p:clrMapOvr>
    <a:masterClrMapping/>
  </p:clrMapOvr>
  <p:transition>
    <p:zoom dir="in"/>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0538484-4BA6-4D15-BF13-F0767A088578}" type="slidenum">
              <a:rPr lang="en-US">
                <a:solidFill>
                  <a:prstClr val="white"/>
                </a:solidFill>
              </a:rPr>
              <a:pPr>
                <a:defRPr/>
              </a:pPr>
              <a:t>‹#›</a:t>
            </a:fld>
            <a:endParaRPr lang="en-US">
              <a:solidFill>
                <a:prstClr val="white"/>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286175385"/>
      </p:ext>
    </p:extLst>
  </p:cSld>
  <p:clrMapOvr>
    <a:masterClrMapping/>
  </p:clrMapOvr>
  <p:transition>
    <p:zoom dir="in"/>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sz="1818">
                <a:solidFill>
                  <a:srgbClr val="FFFFFF"/>
                </a:solidFill>
                <a:latin typeface="Times New Roman" pitchFamily="18"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sz="1818">
                <a:solidFill>
                  <a:srgbClr val="FFFFFF"/>
                </a:solidFill>
                <a:latin typeface="Times New Roman" pitchFamily="18"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sz="1818">
                <a:solidFill>
                  <a:srgbClr val="FFFFFF"/>
                </a:solidFill>
                <a:latin typeface="Times New Roman" pitchFamily="18" charset="0"/>
              </a:endParaRPr>
            </a:p>
          </p:txBody>
        </p:sp>
      </p:grpSp>
      <p:sp>
        <p:nvSpPr>
          <p:cNvPr id="1596455" name="Rectangle 39"/>
          <p:cNvSpPr>
            <a:spLocks noGrp="1" noChangeArrowheads="1"/>
          </p:cNvSpPr>
          <p:nvPr>
            <p:ph type="ctrTitle" sz="quarter"/>
          </p:nvPr>
        </p:nvSpPr>
        <p:spPr>
          <a:xfrm>
            <a:off x="685800" y="1692278"/>
            <a:ext cx="7772400" cy="1736725"/>
          </a:xfrm>
        </p:spPr>
        <p:txBody>
          <a:bodyPr anchor="b"/>
          <a:lstStyle>
            <a:lvl1pPr>
              <a:defRPr sz="5364"/>
            </a:lvl1pPr>
          </a:lstStyle>
          <a:p>
            <a:r>
              <a:rPr lang="en-US"/>
              <a:t>Click to edit Master title style</a:t>
            </a:r>
          </a:p>
        </p:txBody>
      </p:sp>
      <p:sp>
        <p:nvSpPr>
          <p:cNvPr id="15964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9B5B803B-42F3-4968-86DB-3795892551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0728461"/>
      </p:ext>
    </p:extLst>
  </p:cSld>
  <p:clrMapOvr>
    <a:masterClrMapping/>
  </p:clrMapOvr>
  <p:transition>
    <p:zoom dir="in"/>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739C7A4-0AFC-4B96-8B62-048889B9FE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1091862"/>
      </p:ext>
    </p:extLst>
  </p:cSld>
  <p:clrMapOvr>
    <a:masterClrMapping/>
  </p:clrMapOvr>
  <p:transition>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12" indent="0">
              <a:buNone/>
              <a:defRPr sz="2000" b="1"/>
            </a:lvl2pPr>
            <a:lvl3pPr marL="913824" indent="0">
              <a:buNone/>
              <a:defRPr sz="1800" b="1"/>
            </a:lvl3pPr>
            <a:lvl4pPr marL="1370733" indent="0">
              <a:buNone/>
              <a:defRPr sz="1600" b="1"/>
            </a:lvl4pPr>
            <a:lvl5pPr marL="1827643" indent="0">
              <a:buNone/>
              <a:defRPr sz="1600" b="1"/>
            </a:lvl5pPr>
            <a:lvl6pPr marL="2284553" indent="0">
              <a:buNone/>
              <a:defRPr sz="1600" b="1"/>
            </a:lvl6pPr>
            <a:lvl7pPr marL="2741466" indent="0">
              <a:buNone/>
              <a:defRPr sz="1600" b="1"/>
            </a:lvl7pPr>
            <a:lvl8pPr marL="3198375" indent="0">
              <a:buNone/>
              <a:defRPr sz="1600" b="1"/>
            </a:lvl8pPr>
            <a:lvl9pPr marL="365528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912" indent="0">
              <a:buNone/>
              <a:defRPr sz="2000" b="1"/>
            </a:lvl2pPr>
            <a:lvl3pPr marL="913824" indent="0">
              <a:buNone/>
              <a:defRPr sz="1800" b="1"/>
            </a:lvl3pPr>
            <a:lvl4pPr marL="1370733" indent="0">
              <a:buNone/>
              <a:defRPr sz="1600" b="1"/>
            </a:lvl4pPr>
            <a:lvl5pPr marL="1827643" indent="0">
              <a:buNone/>
              <a:defRPr sz="1600" b="1"/>
            </a:lvl5pPr>
            <a:lvl6pPr marL="2284553" indent="0">
              <a:buNone/>
              <a:defRPr sz="1600" b="1"/>
            </a:lvl6pPr>
            <a:lvl7pPr marL="2741466" indent="0">
              <a:buNone/>
              <a:defRPr sz="1600" b="1"/>
            </a:lvl7pPr>
            <a:lvl8pPr marL="3198375" indent="0">
              <a:buNone/>
              <a:defRPr sz="1600" b="1"/>
            </a:lvl8pPr>
            <a:lvl9pPr marL="365528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696BCFF-1648-40DC-8BC5-8C1094A5D9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79207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0565" indent="0">
              <a:buNone/>
              <a:defRPr sz="1818"/>
            </a:lvl2pPr>
            <a:lvl3pPr marL="901131" indent="0">
              <a:buNone/>
              <a:defRPr sz="1545"/>
            </a:lvl3pPr>
            <a:lvl4pPr marL="1351693" indent="0">
              <a:buNone/>
              <a:defRPr sz="1364"/>
            </a:lvl4pPr>
            <a:lvl5pPr marL="1802256" indent="0">
              <a:buNone/>
              <a:defRPr sz="1364"/>
            </a:lvl5pPr>
            <a:lvl6pPr marL="2252816" indent="0">
              <a:buNone/>
              <a:defRPr sz="1364"/>
            </a:lvl6pPr>
            <a:lvl7pPr marL="2703384" indent="0">
              <a:buNone/>
              <a:defRPr sz="1364"/>
            </a:lvl7pPr>
            <a:lvl8pPr marL="3153944" indent="0">
              <a:buNone/>
              <a:defRPr sz="1364"/>
            </a:lvl8pPr>
            <a:lvl9pPr marL="3604507" indent="0">
              <a:buNone/>
              <a:defRPr sz="1364"/>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020249BA-DDE0-4865-925F-AA9E809B5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0877991"/>
      </p:ext>
    </p:extLst>
  </p:cSld>
  <p:clrMapOvr>
    <a:masterClrMapping/>
  </p:clrMapOvr>
  <p:transition>
    <p:zoom dir="in"/>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07B5AA55-1ED4-44C9-8044-69858E9B53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6692386"/>
      </p:ext>
    </p:extLst>
  </p:cSld>
  <p:clrMapOvr>
    <a:masterClrMapping/>
  </p:clrMapOvr>
  <p:transition>
    <p:zoom dir="in"/>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50565" indent="0">
              <a:buNone/>
              <a:defRPr sz="2000" b="1"/>
            </a:lvl2pPr>
            <a:lvl3pPr marL="901131" indent="0">
              <a:buNone/>
              <a:defRPr sz="1818" b="1"/>
            </a:lvl3pPr>
            <a:lvl4pPr marL="1351693" indent="0">
              <a:buNone/>
              <a:defRPr sz="1545" b="1"/>
            </a:lvl4pPr>
            <a:lvl5pPr marL="1802256" indent="0">
              <a:buNone/>
              <a:defRPr sz="1545" b="1"/>
            </a:lvl5pPr>
            <a:lvl6pPr marL="2252816" indent="0">
              <a:buNone/>
              <a:defRPr sz="1545" b="1"/>
            </a:lvl6pPr>
            <a:lvl7pPr marL="2703384" indent="0">
              <a:buNone/>
              <a:defRPr sz="1545" b="1"/>
            </a:lvl7pPr>
            <a:lvl8pPr marL="3153944" indent="0">
              <a:buNone/>
              <a:defRPr sz="1545" b="1"/>
            </a:lvl8pPr>
            <a:lvl9pPr marL="3604507"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50565" indent="0">
              <a:buNone/>
              <a:defRPr sz="2000" b="1"/>
            </a:lvl2pPr>
            <a:lvl3pPr marL="901131" indent="0">
              <a:buNone/>
              <a:defRPr sz="1818" b="1"/>
            </a:lvl3pPr>
            <a:lvl4pPr marL="1351693" indent="0">
              <a:buNone/>
              <a:defRPr sz="1545" b="1"/>
            </a:lvl4pPr>
            <a:lvl5pPr marL="1802256" indent="0">
              <a:buNone/>
              <a:defRPr sz="1545" b="1"/>
            </a:lvl5pPr>
            <a:lvl6pPr marL="2252816" indent="0">
              <a:buNone/>
              <a:defRPr sz="1545" b="1"/>
            </a:lvl6pPr>
            <a:lvl7pPr marL="2703384" indent="0">
              <a:buNone/>
              <a:defRPr sz="1545" b="1"/>
            </a:lvl7pPr>
            <a:lvl8pPr marL="3153944" indent="0">
              <a:buNone/>
              <a:defRPr sz="1545" b="1"/>
            </a:lvl8pPr>
            <a:lvl9pPr marL="3604507"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75F6208A-342A-4C7B-8BEE-8E85099604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7403332"/>
      </p:ext>
    </p:extLst>
  </p:cSld>
  <p:clrMapOvr>
    <a:masterClrMapping/>
  </p:clrMapOvr>
  <p:transition>
    <p:zoom dir="in"/>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B2F226BE-7E64-4585-B721-F12DE00687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819407"/>
      </p:ext>
    </p:extLst>
  </p:cSld>
  <p:clrMapOvr>
    <a:masterClrMapping/>
  </p:clrMapOvr>
  <p:transition>
    <p:zoom dir="in"/>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9F49CA06-D425-4280-9172-AC40290278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0142945"/>
      </p:ext>
    </p:extLst>
  </p:cSld>
  <p:clrMapOvr>
    <a:masterClrMapping/>
  </p:clrMapOvr>
  <p:transition>
    <p:zoom dir="in"/>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23"/>
            <a:ext cx="3008313" cy="4691063"/>
          </a:xfrm>
        </p:spPr>
        <p:txBody>
          <a:bodyPr/>
          <a:lstStyle>
            <a:lvl1pPr marL="0" indent="0">
              <a:buNone/>
              <a:defRPr sz="1364"/>
            </a:lvl1pPr>
            <a:lvl2pPr marL="450565" indent="0">
              <a:buNone/>
              <a:defRPr sz="1182"/>
            </a:lvl2pPr>
            <a:lvl3pPr marL="901131" indent="0">
              <a:buNone/>
              <a:defRPr sz="1000"/>
            </a:lvl3pPr>
            <a:lvl4pPr marL="1351693" indent="0">
              <a:buNone/>
              <a:defRPr sz="909"/>
            </a:lvl4pPr>
            <a:lvl5pPr marL="1802256" indent="0">
              <a:buNone/>
              <a:defRPr sz="909"/>
            </a:lvl5pPr>
            <a:lvl6pPr marL="2252816" indent="0">
              <a:buNone/>
              <a:defRPr sz="909"/>
            </a:lvl6pPr>
            <a:lvl7pPr marL="2703384" indent="0">
              <a:buNone/>
              <a:defRPr sz="909"/>
            </a:lvl7pPr>
            <a:lvl8pPr marL="3153944" indent="0">
              <a:buNone/>
              <a:defRPr sz="909"/>
            </a:lvl8pPr>
            <a:lvl9pPr marL="3604507" indent="0">
              <a:buNone/>
              <a:defRPr sz="909"/>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625421C8-F351-4ABC-9F52-26C23D0005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960445"/>
      </p:ext>
    </p:extLst>
  </p:cSld>
  <p:clrMapOvr>
    <a:masterClrMapping/>
  </p:clrMapOvr>
  <p:transition>
    <p:zoom dir="in"/>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50565" indent="0">
              <a:buNone/>
              <a:defRPr sz="2727"/>
            </a:lvl2pPr>
            <a:lvl3pPr marL="901131" indent="0">
              <a:buNone/>
              <a:defRPr sz="2364"/>
            </a:lvl3pPr>
            <a:lvl4pPr marL="1351693" indent="0">
              <a:buNone/>
              <a:defRPr sz="2000"/>
            </a:lvl4pPr>
            <a:lvl5pPr marL="1802256" indent="0">
              <a:buNone/>
              <a:defRPr sz="2000"/>
            </a:lvl5pPr>
            <a:lvl6pPr marL="2252816" indent="0">
              <a:buNone/>
              <a:defRPr sz="2000"/>
            </a:lvl6pPr>
            <a:lvl7pPr marL="2703384" indent="0">
              <a:buNone/>
              <a:defRPr sz="2000"/>
            </a:lvl7pPr>
            <a:lvl8pPr marL="3153944" indent="0">
              <a:buNone/>
              <a:defRPr sz="2000"/>
            </a:lvl8pPr>
            <a:lvl9pPr marL="360450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50565" indent="0">
              <a:buNone/>
              <a:defRPr sz="1182"/>
            </a:lvl2pPr>
            <a:lvl3pPr marL="901131" indent="0">
              <a:buNone/>
              <a:defRPr sz="1000"/>
            </a:lvl3pPr>
            <a:lvl4pPr marL="1351693" indent="0">
              <a:buNone/>
              <a:defRPr sz="909"/>
            </a:lvl4pPr>
            <a:lvl5pPr marL="1802256" indent="0">
              <a:buNone/>
              <a:defRPr sz="909"/>
            </a:lvl5pPr>
            <a:lvl6pPr marL="2252816" indent="0">
              <a:buNone/>
              <a:defRPr sz="909"/>
            </a:lvl6pPr>
            <a:lvl7pPr marL="2703384" indent="0">
              <a:buNone/>
              <a:defRPr sz="909"/>
            </a:lvl7pPr>
            <a:lvl8pPr marL="3153944" indent="0">
              <a:buNone/>
              <a:defRPr sz="909"/>
            </a:lvl8pPr>
            <a:lvl9pPr marL="3604507" indent="0">
              <a:buNone/>
              <a:defRPr sz="909"/>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2B3F8A30-7350-4EE9-AA26-FD030A4490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4989199"/>
      </p:ext>
    </p:extLst>
  </p:cSld>
  <p:clrMapOvr>
    <a:masterClrMapping/>
  </p:clrMapOvr>
  <p:transition>
    <p:zoom dir="in"/>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5432BCB-857D-4BEF-88F3-2661D8F3C9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8961721"/>
      </p:ext>
    </p:extLst>
  </p:cSld>
  <p:clrMapOvr>
    <a:masterClrMapping/>
  </p:clrMapOvr>
  <p:transition>
    <p:zoom dir="in"/>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79CB31B1-DEDA-4DEF-A6FF-4831C0AD39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6079645"/>
      </p:ext>
    </p:extLst>
  </p:cSld>
  <p:clrMapOvr>
    <a:masterClrMapping/>
  </p:clrMapOvr>
  <p:transition>
    <p:zoom dir="in"/>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8"/>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F54E9A3-D5C4-40D1-9B26-AEADBAAEF6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4162870"/>
      </p:ext>
    </p:extLst>
  </p:cSld>
  <p:clrMapOvr>
    <a:masterClrMapping/>
  </p:clrMapOvr>
  <p:transition>
    <p:zoom dir="in"/>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67A186-FFAA-48A0-A563-7EFAF18B0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49028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955AB056-5751-40EF-A26F-5F418CE386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8785993"/>
      </p:ext>
    </p:extLst>
  </p:cSld>
  <p:clrMapOvr>
    <a:masterClrMapping/>
  </p:clrMapOvr>
  <p:transition>
    <p:zoom dir="in"/>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8"/>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23"/>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23"/>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5BED542F-0240-445C-9F9B-24210503FE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4194893"/>
      </p:ext>
    </p:extLst>
  </p:cSld>
  <p:clrMapOvr>
    <a:masterClrMapping/>
  </p:clrMapOvr>
  <p:transition>
    <p:zoom dir="in"/>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8"/>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23"/>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55E59504-A064-4E50-8C2E-869F57B35E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5875332"/>
      </p:ext>
    </p:extLst>
  </p:cSld>
  <p:clrMapOvr>
    <a:masterClrMapping/>
  </p:clrMapOvr>
  <p:transition>
    <p:zoom dir="in"/>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2063" y="1789117"/>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grpSp>
      <p:sp>
        <p:nvSpPr>
          <p:cNvPr id="122269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22696" name="Rectangle 40"/>
          <p:cNvSpPr>
            <a:spLocks noGrp="1" noChangeArrowheads="1"/>
          </p:cNvSpPr>
          <p:nvPr>
            <p:ph type="ctrTitle"/>
          </p:nvPr>
        </p:nvSpPr>
        <p:spPr>
          <a:xfrm>
            <a:off x="685800" y="1768478"/>
            <a:ext cx="7772400" cy="1736725"/>
          </a:xfrm>
        </p:spPr>
        <p:txBody>
          <a:bodyPr anchor="b" anchorCtr="1"/>
          <a:lstStyle>
            <a:lvl1pPr>
              <a:defRPr sz="5273"/>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D25320A5-F204-4939-83A5-51A7E271CF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3093763"/>
      </p:ext>
    </p:extLst>
  </p:cSld>
  <p:clrMapOvr>
    <a:masterClrMapping/>
  </p:clrMapOvr>
  <p:transition>
    <p:zoom dir="in"/>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EDC493C6-7BF0-4EF9-BCE0-9B6A9C2C19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5613736"/>
      </p:ext>
    </p:extLst>
  </p:cSld>
  <p:clrMapOvr>
    <a:masterClrMapping/>
  </p:clrMapOvr>
  <p:transition>
    <p:zoom dir="in"/>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3818"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40328" indent="0">
              <a:buNone/>
              <a:defRPr sz="1818"/>
            </a:lvl2pPr>
            <a:lvl3pPr marL="880655" indent="0">
              <a:buNone/>
              <a:defRPr sz="1455"/>
            </a:lvl3pPr>
            <a:lvl4pPr marL="1320986" indent="0">
              <a:buNone/>
              <a:defRPr sz="1364"/>
            </a:lvl4pPr>
            <a:lvl5pPr marL="1761311" indent="0">
              <a:buNone/>
              <a:defRPr sz="1364"/>
            </a:lvl5pPr>
            <a:lvl6pPr marL="2201637" indent="0">
              <a:buNone/>
              <a:defRPr sz="1364"/>
            </a:lvl6pPr>
            <a:lvl7pPr marL="2641968" indent="0">
              <a:buNone/>
              <a:defRPr sz="1364"/>
            </a:lvl7pPr>
            <a:lvl8pPr marL="3082294" indent="0">
              <a:buNone/>
              <a:defRPr sz="1364"/>
            </a:lvl8pPr>
            <a:lvl9pPr marL="3522624" indent="0">
              <a:buNone/>
              <a:defRPr sz="1364"/>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B65B1063-CE98-4633-AB81-7F3C7CFB40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6202793"/>
      </p:ext>
    </p:extLst>
  </p:cSld>
  <p:clrMapOvr>
    <a:masterClrMapping/>
  </p:clrMapOvr>
  <p:transition>
    <p:zoom dir="in"/>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636"/>
            </a:lvl1pPr>
            <a:lvl2pPr>
              <a:defRPr sz="2273"/>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636"/>
            </a:lvl1pPr>
            <a:lvl2pPr>
              <a:defRPr sz="2273"/>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57726B6-8ECD-4FF0-856A-BC43617B61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077863"/>
      </p:ext>
    </p:extLst>
  </p:cSld>
  <p:clrMapOvr>
    <a:masterClrMapping/>
  </p:clrMapOvr>
  <p:transition>
    <p:zoom dir="in"/>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273" b="1"/>
            </a:lvl1pPr>
            <a:lvl2pPr marL="440328" indent="0">
              <a:buNone/>
              <a:defRPr sz="2000" b="1"/>
            </a:lvl2pPr>
            <a:lvl3pPr marL="880655" indent="0">
              <a:buNone/>
              <a:defRPr sz="1818" b="1"/>
            </a:lvl3pPr>
            <a:lvl4pPr marL="1320986" indent="0">
              <a:buNone/>
              <a:defRPr sz="1455" b="1"/>
            </a:lvl4pPr>
            <a:lvl5pPr marL="1761311" indent="0">
              <a:buNone/>
              <a:defRPr sz="1455" b="1"/>
            </a:lvl5pPr>
            <a:lvl6pPr marL="2201637" indent="0">
              <a:buNone/>
              <a:defRPr sz="1455" b="1"/>
            </a:lvl6pPr>
            <a:lvl7pPr marL="2641968" indent="0">
              <a:buNone/>
              <a:defRPr sz="1455" b="1"/>
            </a:lvl7pPr>
            <a:lvl8pPr marL="3082294" indent="0">
              <a:buNone/>
              <a:defRPr sz="1455" b="1"/>
            </a:lvl8pPr>
            <a:lvl9pPr marL="3522624" indent="0">
              <a:buNone/>
              <a:defRPr sz="145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273"/>
            </a:lvl1pPr>
            <a:lvl2pPr>
              <a:defRPr sz="2000"/>
            </a:lvl2pPr>
            <a:lvl3pPr>
              <a:defRPr sz="1818"/>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273" b="1"/>
            </a:lvl1pPr>
            <a:lvl2pPr marL="440328" indent="0">
              <a:buNone/>
              <a:defRPr sz="2000" b="1"/>
            </a:lvl2pPr>
            <a:lvl3pPr marL="880655" indent="0">
              <a:buNone/>
              <a:defRPr sz="1818" b="1"/>
            </a:lvl3pPr>
            <a:lvl4pPr marL="1320986" indent="0">
              <a:buNone/>
              <a:defRPr sz="1455" b="1"/>
            </a:lvl4pPr>
            <a:lvl5pPr marL="1761311" indent="0">
              <a:buNone/>
              <a:defRPr sz="1455" b="1"/>
            </a:lvl5pPr>
            <a:lvl6pPr marL="2201637" indent="0">
              <a:buNone/>
              <a:defRPr sz="1455" b="1"/>
            </a:lvl6pPr>
            <a:lvl7pPr marL="2641968" indent="0">
              <a:buNone/>
              <a:defRPr sz="1455" b="1"/>
            </a:lvl7pPr>
            <a:lvl8pPr marL="3082294" indent="0">
              <a:buNone/>
              <a:defRPr sz="1455" b="1"/>
            </a:lvl8pPr>
            <a:lvl9pPr marL="3522624" indent="0">
              <a:buNone/>
              <a:defRPr sz="145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273"/>
            </a:lvl1pPr>
            <a:lvl2pPr>
              <a:defRPr sz="2000"/>
            </a:lvl2pPr>
            <a:lvl3pPr>
              <a:defRPr sz="1818"/>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F1AD3994-DBD1-4B27-B5CD-0F533B1B73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9884765"/>
      </p:ext>
    </p:extLst>
  </p:cSld>
  <p:clrMapOvr>
    <a:masterClrMapping/>
  </p:clrMapOvr>
  <p:transition>
    <p:zoom dir="in"/>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5385D92C-B081-47A3-A85B-D0BC23C00D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1945743"/>
      </p:ext>
    </p:extLst>
  </p:cSld>
  <p:clrMapOvr>
    <a:masterClrMapping/>
  </p:clrMapOvr>
  <p:transition>
    <p:zoom dir="in"/>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01542FFD-7FF2-4D8D-8BF5-DA5FA6D8E7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5755702"/>
      </p:ext>
    </p:extLst>
  </p:cSld>
  <p:clrMapOvr>
    <a:masterClrMapping/>
  </p:clrMapOvr>
  <p:transition>
    <p:zoom dir="in"/>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E18AF-4B55-4D69-9FD2-DE9650919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8348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182"/>
            </a:lvl1pPr>
            <a:lvl2pPr>
              <a:defRPr sz="2636"/>
            </a:lvl2pPr>
            <a:lvl3pPr>
              <a:defRPr sz="2273"/>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24"/>
            <a:ext cx="3008313" cy="4691063"/>
          </a:xfrm>
        </p:spPr>
        <p:txBody>
          <a:bodyPr/>
          <a:lstStyle>
            <a:lvl1pPr marL="0" indent="0">
              <a:buNone/>
              <a:defRPr sz="1364"/>
            </a:lvl1pPr>
            <a:lvl2pPr marL="440328" indent="0">
              <a:buNone/>
              <a:defRPr sz="1182"/>
            </a:lvl2pPr>
            <a:lvl3pPr marL="880655" indent="0">
              <a:buNone/>
              <a:defRPr sz="1000"/>
            </a:lvl3pPr>
            <a:lvl4pPr marL="1320986" indent="0">
              <a:buNone/>
              <a:defRPr sz="909"/>
            </a:lvl4pPr>
            <a:lvl5pPr marL="1761311" indent="0">
              <a:buNone/>
              <a:defRPr sz="909"/>
            </a:lvl5pPr>
            <a:lvl6pPr marL="2201637" indent="0">
              <a:buNone/>
              <a:defRPr sz="909"/>
            </a:lvl6pPr>
            <a:lvl7pPr marL="2641968" indent="0">
              <a:buNone/>
              <a:defRPr sz="909"/>
            </a:lvl7pPr>
            <a:lvl8pPr marL="3082294" indent="0">
              <a:buNone/>
              <a:defRPr sz="909"/>
            </a:lvl8pPr>
            <a:lvl9pPr marL="3522624" indent="0">
              <a:buNone/>
              <a:defRPr sz="909"/>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3FA9007B-24D4-4328-ACD9-07136FEFFF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5276497"/>
      </p:ext>
    </p:extLst>
  </p:cSld>
  <p:clrMapOvr>
    <a:masterClrMapping/>
  </p:clrMapOvr>
  <p:transition>
    <p:zoom dir="in"/>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40328" indent="0">
              <a:buNone/>
              <a:defRPr sz="2636"/>
            </a:lvl2pPr>
            <a:lvl3pPr marL="880655" indent="0">
              <a:buNone/>
              <a:defRPr sz="2273"/>
            </a:lvl3pPr>
            <a:lvl4pPr marL="1320986" indent="0">
              <a:buNone/>
              <a:defRPr sz="2000"/>
            </a:lvl4pPr>
            <a:lvl5pPr marL="1761311" indent="0">
              <a:buNone/>
              <a:defRPr sz="2000"/>
            </a:lvl5pPr>
            <a:lvl6pPr marL="2201637" indent="0">
              <a:buNone/>
              <a:defRPr sz="2000"/>
            </a:lvl6pPr>
            <a:lvl7pPr marL="2641968" indent="0">
              <a:buNone/>
              <a:defRPr sz="2000"/>
            </a:lvl7pPr>
            <a:lvl8pPr marL="3082294" indent="0">
              <a:buNone/>
              <a:defRPr sz="2000"/>
            </a:lvl8pPr>
            <a:lvl9pPr marL="35226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40328" indent="0">
              <a:buNone/>
              <a:defRPr sz="1182"/>
            </a:lvl2pPr>
            <a:lvl3pPr marL="880655" indent="0">
              <a:buNone/>
              <a:defRPr sz="1000"/>
            </a:lvl3pPr>
            <a:lvl4pPr marL="1320986" indent="0">
              <a:buNone/>
              <a:defRPr sz="909"/>
            </a:lvl4pPr>
            <a:lvl5pPr marL="1761311" indent="0">
              <a:buNone/>
              <a:defRPr sz="909"/>
            </a:lvl5pPr>
            <a:lvl6pPr marL="2201637" indent="0">
              <a:buNone/>
              <a:defRPr sz="909"/>
            </a:lvl6pPr>
            <a:lvl7pPr marL="2641968" indent="0">
              <a:buNone/>
              <a:defRPr sz="909"/>
            </a:lvl7pPr>
            <a:lvl8pPr marL="3082294" indent="0">
              <a:buNone/>
              <a:defRPr sz="909"/>
            </a:lvl8pPr>
            <a:lvl9pPr marL="3522624" indent="0">
              <a:buNone/>
              <a:defRPr sz="909"/>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86F3996-0ABE-44EB-BFB1-3BD255FABB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0509834"/>
      </p:ext>
    </p:extLst>
  </p:cSld>
  <p:clrMapOvr>
    <a:masterClrMapping/>
  </p:clrMapOvr>
  <p:transition>
    <p:zoom dir="in"/>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CCF09EA6-6835-4982-8892-8BF22F357B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9705128"/>
      </p:ext>
    </p:extLst>
  </p:cSld>
  <p:clrMapOvr>
    <a:masterClrMapping/>
  </p:clrMapOvr>
  <p:transition>
    <p:zoom dir="in"/>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6DC2510-28B3-4D19-80C4-97A281DE38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0701914"/>
      </p:ext>
    </p:extLst>
  </p:cSld>
  <p:clrMapOvr>
    <a:masterClrMapping/>
  </p:clrMapOvr>
  <p:transition>
    <p:zoom dir="in"/>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5025B4B-DB3C-49B0-B75F-D25E0E76B0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6305069"/>
      </p:ext>
    </p:extLst>
  </p:cSld>
  <p:clrMapOvr>
    <a:masterClrMapping/>
  </p:clrMapOvr>
  <p:transition>
    <p:zoom dir="in"/>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9935ECFD-3425-46C3-8A1B-235C578968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8856492"/>
      </p:ext>
    </p:extLst>
  </p:cSld>
  <p:clrMapOvr>
    <a:masterClrMapping/>
  </p:clrMapOvr>
  <p:transition>
    <p:zoom dir="in"/>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24"/>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24"/>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D0CC9314-F036-4D8A-98C0-2680DB2944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4445963"/>
      </p:ext>
    </p:extLst>
  </p:cSld>
  <p:clrMapOvr>
    <a:masterClrMapping/>
  </p:clrMapOvr>
  <p:transition>
    <p:zoom dir="in"/>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24"/>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1F627C32-5DD9-4700-84C9-1E74CB0858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6771331"/>
      </p:ext>
    </p:extLst>
  </p:cSld>
  <p:clrMapOvr>
    <a:masterClrMapping/>
  </p:clrMapOvr>
  <p:transition>
    <p:zoom dir="in"/>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3" y="23"/>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18">
                  <a:solidFill>
                    <a:prstClr val="white"/>
                  </a:solidFill>
                  <a:latin typeface="Times New Roman" pitchFamily="18"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grpSp>
      <p:sp>
        <p:nvSpPr>
          <p:cNvPr id="2205707" name="Rectangle 11"/>
          <p:cNvSpPr>
            <a:spLocks noGrp="1" noChangeArrowheads="1"/>
          </p:cNvSpPr>
          <p:nvPr>
            <p:ph type="ctrTitle" sz="quarter"/>
          </p:nvPr>
        </p:nvSpPr>
        <p:spPr>
          <a:xfrm>
            <a:off x="685800" y="1736748"/>
            <a:ext cx="7772400" cy="1920875"/>
          </a:xfrm>
        </p:spPr>
        <p:txBody>
          <a:bodyPr/>
          <a:lstStyle>
            <a:lvl1pPr>
              <a:defRPr sz="5909"/>
            </a:lvl1pPr>
          </a:lstStyle>
          <a:p>
            <a:r>
              <a:rPr lang="en-US"/>
              <a:t>Click to edit Master title style</a:t>
            </a:r>
          </a:p>
        </p:txBody>
      </p:sp>
      <p:sp>
        <p:nvSpPr>
          <p:cNvPr id="22057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prstClr val="white"/>
              </a:solidFill>
            </a:endParaRPr>
          </a:p>
        </p:txBody>
      </p:sp>
      <p:sp>
        <p:nvSpPr>
          <p:cNvPr id="14" name="Rectangle 14"/>
          <p:cNvSpPr>
            <a:spLocks noGrp="1" noChangeArrowheads="1"/>
          </p:cNvSpPr>
          <p:nvPr>
            <p:ph type="ftr" sz="quarter" idx="11"/>
          </p:nvPr>
        </p:nvSpPr>
        <p:spPr>
          <a:xfrm>
            <a:off x="3124200" y="6251580"/>
            <a:ext cx="2895600" cy="476250"/>
          </a:xfrm>
        </p:spPr>
        <p:txBody>
          <a:bodyPr/>
          <a:lstStyle>
            <a:lvl1pPr>
              <a:defRPr/>
            </a:lvl1pPr>
          </a:lstStyle>
          <a:p>
            <a:pPr>
              <a:defRPr/>
            </a:pPr>
            <a:endParaRPr lang="en-US">
              <a:solidFill>
                <a:prstClr val="white"/>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6FF6668-2B6B-410C-85D5-4295388516F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94657026"/>
      </p:ext>
    </p:extLst>
  </p:cSld>
  <p:clrMapOvr>
    <a:masterClrMapping/>
  </p:clrMapOvr>
  <p:transition>
    <p:zoom dir="in"/>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AA06333-0FCD-4D11-B27C-1938AC8F64AD}" type="slidenum">
              <a:rPr lang="en-US">
                <a:solidFill>
                  <a:prstClr val="white"/>
                </a:solidFill>
              </a:rPr>
              <a:pPr>
                <a:defRPr/>
              </a:pPr>
              <a:t>‹#›</a:t>
            </a:fld>
            <a:endParaRPr lang="en-US">
              <a:solidFill>
                <a:prstClr val="white"/>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403392256"/>
      </p:ext>
    </p:extLst>
  </p:cSld>
  <p:clrMapOvr>
    <a:masterClrMapping/>
  </p:clrMapOvr>
  <p:transition>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9"/>
            <a:ext cx="3008313" cy="4691063"/>
          </a:xfrm>
        </p:spPr>
        <p:txBody>
          <a:bodyPr/>
          <a:lstStyle>
            <a:lvl1pPr marL="0" indent="0">
              <a:buNone/>
              <a:defRPr sz="1400"/>
            </a:lvl1pPr>
            <a:lvl2pPr marL="456912" indent="0">
              <a:buNone/>
              <a:defRPr sz="1200"/>
            </a:lvl2pPr>
            <a:lvl3pPr marL="913824" indent="0">
              <a:buNone/>
              <a:defRPr sz="1000"/>
            </a:lvl3pPr>
            <a:lvl4pPr marL="1370733" indent="0">
              <a:buNone/>
              <a:defRPr sz="900"/>
            </a:lvl4pPr>
            <a:lvl5pPr marL="1827643" indent="0">
              <a:buNone/>
              <a:defRPr sz="900"/>
            </a:lvl5pPr>
            <a:lvl6pPr marL="2284553" indent="0">
              <a:buNone/>
              <a:defRPr sz="900"/>
            </a:lvl6pPr>
            <a:lvl7pPr marL="2741466" indent="0">
              <a:buNone/>
              <a:defRPr sz="900"/>
            </a:lvl7pPr>
            <a:lvl8pPr marL="3198375" indent="0">
              <a:buNone/>
              <a:defRPr sz="900"/>
            </a:lvl8pPr>
            <a:lvl9pPr marL="365528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0DCF46-1E80-4AF3-B372-B732642C99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29244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0565" indent="0">
              <a:buNone/>
              <a:defRPr sz="1818"/>
            </a:lvl2pPr>
            <a:lvl3pPr marL="901131" indent="0">
              <a:buNone/>
              <a:defRPr sz="1545"/>
            </a:lvl3pPr>
            <a:lvl4pPr marL="1351693" indent="0">
              <a:buNone/>
              <a:defRPr sz="1364"/>
            </a:lvl4pPr>
            <a:lvl5pPr marL="1802256" indent="0">
              <a:buNone/>
              <a:defRPr sz="1364"/>
            </a:lvl5pPr>
            <a:lvl6pPr marL="2252816" indent="0">
              <a:buNone/>
              <a:defRPr sz="1364"/>
            </a:lvl6pPr>
            <a:lvl7pPr marL="2703384" indent="0">
              <a:buNone/>
              <a:defRPr sz="1364"/>
            </a:lvl7pPr>
            <a:lvl8pPr marL="3153944" indent="0">
              <a:buNone/>
              <a:defRPr sz="1364"/>
            </a:lvl8pPr>
            <a:lvl9pPr marL="3604507" indent="0">
              <a:buNone/>
              <a:defRPr sz="1364"/>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EF199FA-23D2-48D8-8439-F0BA19E00A8A}" type="slidenum">
              <a:rPr lang="en-US">
                <a:solidFill>
                  <a:prstClr val="white"/>
                </a:solidFill>
              </a:rPr>
              <a:pPr>
                <a:defRPr/>
              </a:pPr>
              <a:t>‹#›</a:t>
            </a:fld>
            <a:endParaRPr lang="en-US">
              <a:solidFill>
                <a:prstClr val="white"/>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717565478"/>
      </p:ext>
    </p:extLst>
  </p:cSld>
  <p:clrMapOvr>
    <a:masterClrMapping/>
  </p:clrMapOvr>
  <p:transition>
    <p:zoom dir="in"/>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3"/>
            <a:ext cx="4038600" cy="4525963"/>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3"/>
            <a:ext cx="4038600" cy="4525963"/>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1158D84-4462-4629-961C-D14B4A6A73CF}" type="slidenum">
              <a:rPr lang="en-US">
                <a:solidFill>
                  <a:prstClr val="white"/>
                </a:solidFill>
              </a:rPr>
              <a:pPr>
                <a:defRPr/>
              </a:pPr>
              <a:t>‹#›</a:t>
            </a:fld>
            <a:endParaRPr lang="en-US">
              <a:solidFill>
                <a:prstClr val="white"/>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951153995"/>
      </p:ext>
    </p:extLst>
  </p:cSld>
  <p:clrMapOvr>
    <a:masterClrMapping/>
  </p:clrMapOvr>
  <p:transition>
    <p:zoom dir="in"/>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50565" indent="0">
              <a:buNone/>
              <a:defRPr sz="2000" b="1"/>
            </a:lvl2pPr>
            <a:lvl3pPr marL="901131" indent="0">
              <a:buNone/>
              <a:defRPr sz="1818" b="1"/>
            </a:lvl3pPr>
            <a:lvl4pPr marL="1351693" indent="0">
              <a:buNone/>
              <a:defRPr sz="1545" b="1"/>
            </a:lvl4pPr>
            <a:lvl5pPr marL="1802256" indent="0">
              <a:buNone/>
              <a:defRPr sz="1545" b="1"/>
            </a:lvl5pPr>
            <a:lvl6pPr marL="2252816" indent="0">
              <a:buNone/>
              <a:defRPr sz="1545" b="1"/>
            </a:lvl6pPr>
            <a:lvl7pPr marL="2703384" indent="0">
              <a:buNone/>
              <a:defRPr sz="1545" b="1"/>
            </a:lvl7pPr>
            <a:lvl8pPr marL="3153944" indent="0">
              <a:buNone/>
              <a:defRPr sz="1545" b="1"/>
            </a:lvl8pPr>
            <a:lvl9pPr marL="3604507"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50565" indent="0">
              <a:buNone/>
              <a:defRPr sz="2000" b="1"/>
            </a:lvl2pPr>
            <a:lvl3pPr marL="901131" indent="0">
              <a:buNone/>
              <a:defRPr sz="1818" b="1"/>
            </a:lvl3pPr>
            <a:lvl4pPr marL="1351693" indent="0">
              <a:buNone/>
              <a:defRPr sz="1545" b="1"/>
            </a:lvl4pPr>
            <a:lvl5pPr marL="1802256" indent="0">
              <a:buNone/>
              <a:defRPr sz="1545" b="1"/>
            </a:lvl5pPr>
            <a:lvl6pPr marL="2252816" indent="0">
              <a:buNone/>
              <a:defRPr sz="1545" b="1"/>
            </a:lvl6pPr>
            <a:lvl7pPr marL="2703384" indent="0">
              <a:buNone/>
              <a:defRPr sz="1545" b="1"/>
            </a:lvl7pPr>
            <a:lvl8pPr marL="3153944" indent="0">
              <a:buNone/>
              <a:defRPr sz="1545" b="1"/>
            </a:lvl8pPr>
            <a:lvl9pPr marL="3604507"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97227F1-5776-4E64-9508-17D1B4E5B073}" type="slidenum">
              <a:rPr lang="en-US">
                <a:solidFill>
                  <a:prstClr val="white"/>
                </a:solidFill>
              </a:rPr>
              <a:pPr>
                <a:defRPr/>
              </a:pPr>
              <a:t>‹#›</a:t>
            </a:fld>
            <a:endParaRPr lang="en-US">
              <a:solidFill>
                <a:prstClr val="white"/>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834045812"/>
      </p:ext>
    </p:extLst>
  </p:cSld>
  <p:clrMapOvr>
    <a:masterClrMapping/>
  </p:clrMapOvr>
  <p:transition>
    <p:zoom dir="in"/>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B5F4DA2-F87C-4E07-BAF1-C6308194528D}" type="slidenum">
              <a:rPr lang="en-US">
                <a:solidFill>
                  <a:prstClr val="white"/>
                </a:solidFill>
              </a:rPr>
              <a:pPr>
                <a:defRPr/>
              </a:pPr>
              <a:t>‹#›</a:t>
            </a:fld>
            <a:endParaRPr lang="en-US">
              <a:solidFill>
                <a:prstClr val="white"/>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847141666"/>
      </p:ext>
    </p:extLst>
  </p:cSld>
  <p:clrMapOvr>
    <a:masterClrMapping/>
  </p:clrMapOvr>
  <p:transition>
    <p:zoom dir="in"/>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B8891D4-51B7-499A-9791-9503E7692884}" type="slidenum">
              <a:rPr lang="en-US">
                <a:solidFill>
                  <a:prstClr val="white"/>
                </a:solidFill>
              </a:rPr>
              <a:pPr>
                <a:defRPr/>
              </a:pPr>
              <a:t>‹#›</a:t>
            </a:fld>
            <a:endParaRPr lang="en-US">
              <a:solidFill>
                <a:prstClr val="white"/>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188503520"/>
      </p:ext>
    </p:extLst>
  </p:cSld>
  <p:clrMapOvr>
    <a:masterClrMapping/>
  </p:clrMapOvr>
  <p:transition>
    <p:zoom dir="in"/>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23"/>
            <a:ext cx="3008313" cy="4691063"/>
          </a:xfrm>
        </p:spPr>
        <p:txBody>
          <a:bodyPr/>
          <a:lstStyle>
            <a:lvl1pPr marL="0" indent="0">
              <a:buNone/>
              <a:defRPr sz="1364"/>
            </a:lvl1pPr>
            <a:lvl2pPr marL="450565" indent="0">
              <a:buNone/>
              <a:defRPr sz="1182"/>
            </a:lvl2pPr>
            <a:lvl3pPr marL="901131" indent="0">
              <a:buNone/>
              <a:defRPr sz="1000"/>
            </a:lvl3pPr>
            <a:lvl4pPr marL="1351693" indent="0">
              <a:buNone/>
              <a:defRPr sz="909"/>
            </a:lvl4pPr>
            <a:lvl5pPr marL="1802256" indent="0">
              <a:buNone/>
              <a:defRPr sz="909"/>
            </a:lvl5pPr>
            <a:lvl6pPr marL="2252816" indent="0">
              <a:buNone/>
              <a:defRPr sz="909"/>
            </a:lvl6pPr>
            <a:lvl7pPr marL="2703384" indent="0">
              <a:buNone/>
              <a:defRPr sz="909"/>
            </a:lvl7pPr>
            <a:lvl8pPr marL="3153944" indent="0">
              <a:buNone/>
              <a:defRPr sz="909"/>
            </a:lvl8pPr>
            <a:lvl9pPr marL="3604507" indent="0">
              <a:buNone/>
              <a:defRPr sz="909"/>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A3468A9-37D8-4C41-93A3-D194424EA744}" type="slidenum">
              <a:rPr lang="en-US">
                <a:solidFill>
                  <a:prstClr val="white"/>
                </a:solidFill>
              </a:rPr>
              <a:pPr>
                <a:defRPr/>
              </a:pPr>
              <a:t>‹#›</a:t>
            </a:fld>
            <a:endParaRPr lang="en-US">
              <a:solidFill>
                <a:prstClr val="white"/>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595277280"/>
      </p:ext>
    </p:extLst>
  </p:cSld>
  <p:clrMapOvr>
    <a:masterClrMapping/>
  </p:clrMapOvr>
  <p:transition>
    <p:zoom dir="in"/>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50565" indent="0">
              <a:buNone/>
              <a:defRPr sz="2727"/>
            </a:lvl2pPr>
            <a:lvl3pPr marL="901131" indent="0">
              <a:buNone/>
              <a:defRPr sz="2364"/>
            </a:lvl3pPr>
            <a:lvl4pPr marL="1351693" indent="0">
              <a:buNone/>
              <a:defRPr sz="2000"/>
            </a:lvl4pPr>
            <a:lvl5pPr marL="1802256" indent="0">
              <a:buNone/>
              <a:defRPr sz="2000"/>
            </a:lvl5pPr>
            <a:lvl6pPr marL="2252816" indent="0">
              <a:buNone/>
              <a:defRPr sz="2000"/>
            </a:lvl6pPr>
            <a:lvl7pPr marL="2703384" indent="0">
              <a:buNone/>
              <a:defRPr sz="2000"/>
            </a:lvl7pPr>
            <a:lvl8pPr marL="3153944" indent="0">
              <a:buNone/>
              <a:defRPr sz="2000"/>
            </a:lvl8pPr>
            <a:lvl9pPr marL="360450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50565" indent="0">
              <a:buNone/>
              <a:defRPr sz="1182"/>
            </a:lvl2pPr>
            <a:lvl3pPr marL="901131" indent="0">
              <a:buNone/>
              <a:defRPr sz="1000"/>
            </a:lvl3pPr>
            <a:lvl4pPr marL="1351693" indent="0">
              <a:buNone/>
              <a:defRPr sz="909"/>
            </a:lvl4pPr>
            <a:lvl5pPr marL="1802256" indent="0">
              <a:buNone/>
              <a:defRPr sz="909"/>
            </a:lvl5pPr>
            <a:lvl6pPr marL="2252816" indent="0">
              <a:buNone/>
              <a:defRPr sz="909"/>
            </a:lvl6pPr>
            <a:lvl7pPr marL="2703384" indent="0">
              <a:buNone/>
              <a:defRPr sz="909"/>
            </a:lvl7pPr>
            <a:lvl8pPr marL="3153944" indent="0">
              <a:buNone/>
              <a:defRPr sz="909"/>
            </a:lvl8pPr>
            <a:lvl9pPr marL="3604507" indent="0">
              <a:buNone/>
              <a:defRPr sz="909"/>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56A8015-CFC4-476C-AF36-AB130583BC2F}" type="slidenum">
              <a:rPr lang="en-US">
                <a:solidFill>
                  <a:prstClr val="white"/>
                </a:solidFill>
              </a:rPr>
              <a:pPr>
                <a:defRPr/>
              </a:pPr>
              <a:t>‹#›</a:t>
            </a:fld>
            <a:endParaRPr lang="en-US">
              <a:solidFill>
                <a:prstClr val="white"/>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225105005"/>
      </p:ext>
    </p:extLst>
  </p:cSld>
  <p:clrMapOvr>
    <a:masterClrMapping/>
  </p:clrMapOvr>
  <p:transition>
    <p:zoom dir="in"/>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5E67D1-EF6E-4547-AEE4-D5A5F47A7A0C}" type="slidenum">
              <a:rPr lang="en-US">
                <a:solidFill>
                  <a:prstClr val="white"/>
                </a:solidFill>
              </a:rPr>
              <a:pPr>
                <a:defRPr/>
              </a:pPr>
              <a:t>‹#›</a:t>
            </a:fld>
            <a:endParaRPr lang="en-US">
              <a:solidFill>
                <a:prstClr val="white"/>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812023661"/>
      </p:ext>
    </p:extLst>
  </p:cSld>
  <p:clrMapOvr>
    <a:masterClrMapping/>
  </p:clrMapOvr>
  <p:transition>
    <p:zoom dir="in"/>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CCD1284-B1EE-4864-94EB-4F5333326D21}" type="slidenum">
              <a:rPr lang="en-US">
                <a:solidFill>
                  <a:prstClr val="white"/>
                </a:solidFill>
              </a:rPr>
              <a:pPr>
                <a:defRPr/>
              </a:pPr>
              <a:t>‹#›</a:t>
            </a:fld>
            <a:endParaRPr lang="en-US">
              <a:solidFill>
                <a:prstClr val="white"/>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159468872"/>
      </p:ext>
    </p:extLst>
  </p:cSld>
  <p:clrMapOvr>
    <a:masterClrMapping/>
  </p:clrMapOvr>
  <p:transition>
    <p:zoom dir="in"/>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0538484-4BA6-4D15-BF13-F0767A088578}" type="slidenum">
              <a:rPr lang="en-US">
                <a:solidFill>
                  <a:prstClr val="white"/>
                </a:solidFill>
              </a:rPr>
              <a:pPr>
                <a:defRPr/>
              </a:pPr>
              <a:t>‹#›</a:t>
            </a:fld>
            <a:endParaRPr lang="en-US">
              <a:solidFill>
                <a:prstClr val="white"/>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138822244"/>
      </p:ext>
    </p:extLst>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B2FBFF1-B3D5-40B7-8102-56AF6B7012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0004583"/>
      </p:ext>
    </p:extLst>
  </p:cSld>
  <p:clrMapOvr>
    <a:masterClrMapping/>
  </p:clrMapOvr>
  <p:transition>
    <p:zoom dir="in"/>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2" indent="0">
              <a:buNone/>
              <a:defRPr sz="2800"/>
            </a:lvl2pPr>
            <a:lvl3pPr marL="913824" indent="0">
              <a:buNone/>
              <a:defRPr sz="2400"/>
            </a:lvl3pPr>
            <a:lvl4pPr marL="1370733" indent="0">
              <a:buNone/>
              <a:defRPr sz="2000"/>
            </a:lvl4pPr>
            <a:lvl5pPr marL="1827643" indent="0">
              <a:buNone/>
              <a:defRPr sz="2000"/>
            </a:lvl5pPr>
            <a:lvl6pPr marL="2284553" indent="0">
              <a:buNone/>
              <a:defRPr sz="2000"/>
            </a:lvl6pPr>
            <a:lvl7pPr marL="2741466" indent="0">
              <a:buNone/>
              <a:defRPr sz="2000"/>
            </a:lvl7pPr>
            <a:lvl8pPr marL="3198375" indent="0">
              <a:buNone/>
              <a:defRPr sz="2000"/>
            </a:lvl8pPr>
            <a:lvl9pPr marL="365528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2" indent="0">
              <a:buNone/>
              <a:defRPr sz="1200"/>
            </a:lvl2pPr>
            <a:lvl3pPr marL="913824" indent="0">
              <a:buNone/>
              <a:defRPr sz="1000"/>
            </a:lvl3pPr>
            <a:lvl4pPr marL="1370733" indent="0">
              <a:buNone/>
              <a:defRPr sz="900"/>
            </a:lvl4pPr>
            <a:lvl5pPr marL="1827643" indent="0">
              <a:buNone/>
              <a:defRPr sz="900"/>
            </a:lvl5pPr>
            <a:lvl6pPr marL="2284553" indent="0">
              <a:buNone/>
              <a:defRPr sz="900"/>
            </a:lvl6pPr>
            <a:lvl7pPr marL="2741466" indent="0">
              <a:buNone/>
              <a:defRPr sz="900"/>
            </a:lvl7pPr>
            <a:lvl8pPr marL="3198375" indent="0">
              <a:buNone/>
              <a:defRPr sz="900"/>
            </a:lvl8pPr>
            <a:lvl9pPr marL="365528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D318A8-EDF6-4915-B8D4-AA4E96EBEC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1322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9B1974-E40A-438E-994C-166C4C9D626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1484875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3" y="23"/>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grpSp>
      <p:sp>
        <p:nvSpPr>
          <p:cNvPr id="2361355" name="Rectangle 11"/>
          <p:cNvSpPr>
            <a:spLocks noGrp="1" noChangeArrowheads="1"/>
          </p:cNvSpPr>
          <p:nvPr>
            <p:ph type="ctrTitle" sz="quarter"/>
          </p:nvPr>
        </p:nvSpPr>
        <p:spPr>
          <a:xfrm>
            <a:off x="685800" y="1736748"/>
            <a:ext cx="7772400" cy="1920875"/>
          </a:xfrm>
        </p:spPr>
        <p:txBody>
          <a:bodyPr/>
          <a:lstStyle>
            <a:lvl1pPr>
              <a:defRPr sz="5818"/>
            </a:lvl1pPr>
          </a:lstStyle>
          <a:p>
            <a:r>
              <a:rPr lang="en-US"/>
              <a:t>Click to edit Master title style</a:t>
            </a:r>
          </a:p>
        </p:txBody>
      </p:sp>
      <p:sp>
        <p:nvSpPr>
          <p:cNvPr id="23613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80"/>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A0E2D05-C665-4D0C-B990-06661324B7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4872306"/>
      </p:ext>
    </p:extLst>
  </p:cSld>
  <p:clrMapOvr>
    <a:masterClrMapping/>
  </p:clrMapOvr>
  <p:transition>
    <p:zoom dir="in"/>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2C070DF-B6BE-4222-BE0C-CA310C1D52C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78315577"/>
      </p:ext>
    </p:extLst>
  </p:cSld>
  <p:clrMapOvr>
    <a:masterClrMapping/>
  </p:clrMapOvr>
  <p:transition>
    <p:zoom dir="in"/>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46124" indent="0">
              <a:buNone/>
              <a:defRPr sz="1818"/>
            </a:lvl2pPr>
            <a:lvl3pPr marL="892243" indent="0">
              <a:buNone/>
              <a:defRPr sz="1545"/>
            </a:lvl3pPr>
            <a:lvl4pPr marL="1338370" indent="0">
              <a:buNone/>
              <a:defRPr sz="1364"/>
            </a:lvl4pPr>
            <a:lvl5pPr marL="1784489" indent="0">
              <a:buNone/>
              <a:defRPr sz="1364"/>
            </a:lvl5pPr>
            <a:lvl6pPr marL="2230615" indent="0">
              <a:buNone/>
              <a:defRPr sz="1364"/>
            </a:lvl6pPr>
            <a:lvl7pPr marL="2676739" indent="0">
              <a:buNone/>
              <a:defRPr sz="1364"/>
            </a:lvl7pPr>
            <a:lvl8pPr marL="3122866" indent="0">
              <a:buNone/>
              <a:defRPr sz="1364"/>
            </a:lvl8pPr>
            <a:lvl9pPr marL="3568982" indent="0">
              <a:buNone/>
              <a:defRPr sz="1364"/>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DD46B90-DF87-458B-8069-9C96E9C2E3E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38715210"/>
      </p:ext>
    </p:extLst>
  </p:cSld>
  <p:clrMapOvr>
    <a:masterClrMapping/>
  </p:clrMapOvr>
  <p:transition>
    <p:zoom dir="in"/>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3"/>
            <a:ext cx="4038600" cy="4525963"/>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3"/>
            <a:ext cx="4038600" cy="4525963"/>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3C33A20-8DEB-46D6-B2E8-8BAE9BBA385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9334090"/>
      </p:ext>
    </p:extLst>
  </p:cSld>
  <p:clrMapOvr>
    <a:masterClrMapping/>
  </p:clrMapOvr>
  <p:transition>
    <p:zoom dir="in"/>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46124" indent="0">
              <a:buNone/>
              <a:defRPr sz="2000" b="1"/>
            </a:lvl2pPr>
            <a:lvl3pPr marL="892243" indent="0">
              <a:buNone/>
              <a:defRPr sz="1818" b="1"/>
            </a:lvl3pPr>
            <a:lvl4pPr marL="1338370" indent="0">
              <a:buNone/>
              <a:defRPr sz="1545" b="1"/>
            </a:lvl4pPr>
            <a:lvl5pPr marL="1784489" indent="0">
              <a:buNone/>
              <a:defRPr sz="1545" b="1"/>
            </a:lvl5pPr>
            <a:lvl6pPr marL="2230615" indent="0">
              <a:buNone/>
              <a:defRPr sz="1545" b="1"/>
            </a:lvl6pPr>
            <a:lvl7pPr marL="2676739" indent="0">
              <a:buNone/>
              <a:defRPr sz="1545" b="1"/>
            </a:lvl7pPr>
            <a:lvl8pPr marL="3122866" indent="0">
              <a:buNone/>
              <a:defRPr sz="1545" b="1"/>
            </a:lvl8pPr>
            <a:lvl9pPr marL="3568982"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46124" indent="0">
              <a:buNone/>
              <a:defRPr sz="2000" b="1"/>
            </a:lvl2pPr>
            <a:lvl3pPr marL="892243" indent="0">
              <a:buNone/>
              <a:defRPr sz="1818" b="1"/>
            </a:lvl3pPr>
            <a:lvl4pPr marL="1338370" indent="0">
              <a:buNone/>
              <a:defRPr sz="1545" b="1"/>
            </a:lvl4pPr>
            <a:lvl5pPr marL="1784489" indent="0">
              <a:buNone/>
              <a:defRPr sz="1545" b="1"/>
            </a:lvl5pPr>
            <a:lvl6pPr marL="2230615" indent="0">
              <a:buNone/>
              <a:defRPr sz="1545" b="1"/>
            </a:lvl6pPr>
            <a:lvl7pPr marL="2676739" indent="0">
              <a:buNone/>
              <a:defRPr sz="1545" b="1"/>
            </a:lvl7pPr>
            <a:lvl8pPr marL="3122866" indent="0">
              <a:buNone/>
              <a:defRPr sz="1545" b="1"/>
            </a:lvl8pPr>
            <a:lvl9pPr marL="3568982"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1E7749DB-46B3-4CF5-BC8F-22387E73FE56}"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93299141"/>
      </p:ext>
    </p:extLst>
  </p:cSld>
  <p:clrMapOvr>
    <a:masterClrMapping/>
  </p:clrMapOvr>
  <p:transition>
    <p:zoom dir="in"/>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8E6D1F26-3AFC-45C1-9EFA-7FCDA7D8CB12}"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40988840"/>
      </p:ext>
    </p:extLst>
  </p:cSld>
  <p:clrMapOvr>
    <a:masterClrMapping/>
  </p:clrMapOvr>
  <p:transition>
    <p:zoom dir="in"/>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A808BB9-16BE-4CFC-8A72-EAF7D8060FCB}"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91194963"/>
      </p:ext>
    </p:extLst>
  </p:cSld>
  <p:clrMapOvr>
    <a:masterClrMapping/>
  </p:clrMapOvr>
  <p:transition>
    <p:zoom dir="in"/>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23"/>
            <a:ext cx="3008313" cy="4691063"/>
          </a:xfrm>
        </p:spPr>
        <p:txBody>
          <a:bodyPr/>
          <a:lstStyle>
            <a:lvl1pPr marL="0" indent="0">
              <a:buNone/>
              <a:defRPr sz="1364"/>
            </a:lvl1pPr>
            <a:lvl2pPr marL="446124" indent="0">
              <a:buNone/>
              <a:defRPr sz="1182"/>
            </a:lvl2pPr>
            <a:lvl3pPr marL="892243" indent="0">
              <a:buNone/>
              <a:defRPr sz="1000"/>
            </a:lvl3pPr>
            <a:lvl4pPr marL="1338370" indent="0">
              <a:buNone/>
              <a:defRPr sz="909"/>
            </a:lvl4pPr>
            <a:lvl5pPr marL="1784489" indent="0">
              <a:buNone/>
              <a:defRPr sz="909"/>
            </a:lvl5pPr>
            <a:lvl6pPr marL="2230615" indent="0">
              <a:buNone/>
              <a:defRPr sz="909"/>
            </a:lvl6pPr>
            <a:lvl7pPr marL="2676739" indent="0">
              <a:buNone/>
              <a:defRPr sz="909"/>
            </a:lvl7pPr>
            <a:lvl8pPr marL="3122866" indent="0">
              <a:buNone/>
              <a:defRPr sz="909"/>
            </a:lvl8pPr>
            <a:lvl9pPr marL="3568982" indent="0">
              <a:buNone/>
              <a:defRPr sz="909"/>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31E090F-2A97-49FB-8B15-63482189623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04660637"/>
      </p:ext>
    </p:extLst>
  </p:cSld>
  <p:clrMapOvr>
    <a:masterClrMapping/>
  </p:clrMapOvr>
  <p:transition>
    <p:zoom dir="in"/>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46124" indent="0">
              <a:buNone/>
              <a:defRPr sz="2727"/>
            </a:lvl2pPr>
            <a:lvl3pPr marL="892243" indent="0">
              <a:buNone/>
              <a:defRPr sz="2364"/>
            </a:lvl3pPr>
            <a:lvl4pPr marL="1338370" indent="0">
              <a:buNone/>
              <a:defRPr sz="2000"/>
            </a:lvl4pPr>
            <a:lvl5pPr marL="1784489" indent="0">
              <a:buNone/>
              <a:defRPr sz="2000"/>
            </a:lvl5pPr>
            <a:lvl6pPr marL="2230615" indent="0">
              <a:buNone/>
              <a:defRPr sz="2000"/>
            </a:lvl6pPr>
            <a:lvl7pPr marL="2676739" indent="0">
              <a:buNone/>
              <a:defRPr sz="2000"/>
            </a:lvl7pPr>
            <a:lvl8pPr marL="3122866" indent="0">
              <a:buNone/>
              <a:defRPr sz="2000"/>
            </a:lvl8pPr>
            <a:lvl9pPr marL="356898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46124" indent="0">
              <a:buNone/>
              <a:defRPr sz="1182"/>
            </a:lvl2pPr>
            <a:lvl3pPr marL="892243" indent="0">
              <a:buNone/>
              <a:defRPr sz="1000"/>
            </a:lvl3pPr>
            <a:lvl4pPr marL="1338370" indent="0">
              <a:buNone/>
              <a:defRPr sz="909"/>
            </a:lvl4pPr>
            <a:lvl5pPr marL="1784489" indent="0">
              <a:buNone/>
              <a:defRPr sz="909"/>
            </a:lvl5pPr>
            <a:lvl6pPr marL="2230615" indent="0">
              <a:buNone/>
              <a:defRPr sz="909"/>
            </a:lvl6pPr>
            <a:lvl7pPr marL="2676739" indent="0">
              <a:buNone/>
              <a:defRPr sz="909"/>
            </a:lvl7pPr>
            <a:lvl8pPr marL="3122866" indent="0">
              <a:buNone/>
              <a:defRPr sz="909"/>
            </a:lvl8pPr>
            <a:lvl9pPr marL="3568982" indent="0">
              <a:buNone/>
              <a:defRPr sz="909"/>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B1C491-C09C-45E8-A314-ABE0A8D61BD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63822751"/>
      </p:ext>
    </p:extLst>
  </p:cSld>
  <p:clrMapOvr>
    <a:masterClrMapping/>
  </p:clrMapOvr>
  <p:transition>
    <p:zoom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53B460-4852-4481-8CBD-6C2FD1A58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1488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AA33A36-59FF-43CA-96DF-0D248829F44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78257229"/>
      </p:ext>
    </p:extLst>
  </p:cSld>
  <p:clrMapOvr>
    <a:masterClrMapping/>
  </p:clrMapOvr>
  <p:transition>
    <p:zoom dir="in"/>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855354F-4015-4B50-9A2E-F61A8CA56A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7339792"/>
      </p:ext>
    </p:extLst>
  </p:cSld>
  <p:clrMapOvr>
    <a:masterClrMapping/>
  </p:clrMapOvr>
  <p:transition>
    <p:zoom dir="in"/>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874DBC36-2A59-4E32-B20E-D3B8266F3946}"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01058034"/>
      </p:ext>
    </p:extLst>
  </p:cSld>
  <p:clrMapOvr>
    <a:masterClrMapping/>
  </p:clrMapOvr>
  <p:transition>
    <p:zoom dir="in"/>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1AD7EA2-361C-4DEA-BECD-1A31A15CF0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2891183"/>
      </p:ext>
    </p:extLst>
  </p:cSld>
  <p:clrMapOvr>
    <a:masterClrMapping/>
  </p:clrMapOvr>
  <p:transition>
    <p:zoom dir="in"/>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2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1"/>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24D62280-41F5-47E5-A038-D91104AA6744}"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78577928"/>
      </p:ext>
    </p:extLst>
  </p:cSld>
  <p:clrMapOvr>
    <a:masterClrMapping/>
  </p:clrMapOvr>
  <p:transition>
    <p:zoom dir="in"/>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1"/>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8F36F634-5E01-48CE-911E-51D1E71D4B88}"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57237314"/>
      </p:ext>
    </p:extLst>
  </p:cSld>
  <p:clrMapOvr>
    <a:masterClrMapping/>
  </p:clrMapOvr>
  <p:transition>
    <p:zoom dir="in"/>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a:defRPr/>
              </a:pPr>
              <a:endParaRPr lang="en-US" sz="1759">
                <a:solidFill>
                  <a:srgbClr val="FFFFFF"/>
                </a:solidFill>
                <a:latin typeface="Times New Roman" pitchFamily="18"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a:defRPr/>
              </a:pPr>
              <a:endParaRPr lang="en-US" sz="1759">
                <a:solidFill>
                  <a:srgbClr val="FFFFFF"/>
                </a:solidFill>
                <a:latin typeface="Times New Roman" pitchFamily="18"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a:defRPr/>
              </a:pPr>
              <a:endParaRPr lang="en-US" sz="1759">
                <a:solidFill>
                  <a:srgbClr val="FFFFFF"/>
                </a:solidFill>
                <a:latin typeface="Times New Roman" pitchFamily="18"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a:defRPr/>
                </a:pPr>
                <a:endParaRPr lang="en-US" sz="1759">
                  <a:solidFill>
                    <a:srgbClr val="FFFFFF"/>
                  </a:solidFill>
                  <a:latin typeface="Times New Roman" pitchFamily="18"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a:defRPr/>
                </a:pPr>
                <a:endParaRPr lang="en-US" sz="1759">
                  <a:solidFill>
                    <a:srgbClr val="FFFFFF"/>
                  </a:solidFill>
                  <a:latin typeface="Times New Roman" pitchFamily="18"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a:defRPr/>
                </a:pPr>
                <a:endParaRPr lang="en-US" sz="1759">
                  <a:solidFill>
                    <a:srgbClr val="FFFFFF"/>
                  </a:solidFill>
                  <a:latin typeface="Times New Roman" pitchFamily="18"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a:defRPr/>
                </a:pPr>
                <a:endParaRPr lang="en-US" sz="1759">
                  <a:solidFill>
                    <a:srgbClr val="FFFFFF"/>
                  </a:solidFill>
                  <a:latin typeface="Times New Roman" pitchFamily="18"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a:defRPr/>
                </a:pPr>
                <a:endParaRPr lang="en-US" sz="1759">
                  <a:solidFill>
                    <a:srgbClr val="FFFFFF"/>
                  </a:solidFill>
                  <a:latin typeface="Times New Roman" pitchFamily="18"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a:defRPr/>
              </a:pPr>
              <a:endParaRPr lang="en-US" sz="1759">
                <a:solidFill>
                  <a:srgbClr val="FFFFFF"/>
                </a:solidFill>
                <a:latin typeface="Times New Roman" pitchFamily="18"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a:defRPr/>
              </a:pPr>
              <a:endParaRPr lang="en-US" sz="1759">
                <a:solidFill>
                  <a:srgbClr val="FFFFFF"/>
                </a:solidFill>
                <a:latin typeface="Times New Roman" pitchFamily="18" charset="0"/>
              </a:endParaRPr>
            </a:p>
          </p:txBody>
        </p:sp>
      </p:grpSp>
      <p:sp>
        <p:nvSpPr>
          <p:cNvPr id="2863143" name="Rectangle 39"/>
          <p:cNvSpPr>
            <a:spLocks noGrp="1" noChangeArrowheads="1"/>
          </p:cNvSpPr>
          <p:nvPr>
            <p:ph type="ctrTitle" sz="quarter"/>
          </p:nvPr>
        </p:nvSpPr>
        <p:spPr>
          <a:xfrm>
            <a:off x="685800" y="1692276"/>
            <a:ext cx="7772400" cy="1736725"/>
          </a:xfrm>
        </p:spPr>
        <p:txBody>
          <a:bodyPr anchor="b"/>
          <a:lstStyle>
            <a:lvl1pPr>
              <a:defRPr sz="5277"/>
            </a:lvl1pPr>
          </a:lstStyle>
          <a:p>
            <a:r>
              <a:rPr lang="en-US"/>
              <a:t>Click to edit Master title style</a:t>
            </a:r>
          </a:p>
        </p:txBody>
      </p:sp>
      <p:sp>
        <p:nvSpPr>
          <p:cNvPr id="286314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C7D9CE86-1730-4014-82E3-44F99839E9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7918063"/>
      </p:ext>
    </p:extLst>
  </p:cSld>
  <p:clrMapOvr>
    <a:masterClrMapping/>
  </p:clrMapOvr>
  <p:transition>
    <p:zoom dir="in"/>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77036F2-80C0-4F3F-B1E5-BA1730C4BE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7424960"/>
      </p:ext>
    </p:extLst>
  </p:cSld>
  <p:clrMapOvr>
    <a:masterClrMapping/>
  </p:clrMapOvr>
  <p:transition>
    <p:zoom dir="in"/>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955"/>
            </a:lvl1pPr>
            <a:lvl2pPr marL="446814" indent="0">
              <a:buNone/>
              <a:defRPr sz="1759"/>
            </a:lvl2pPr>
            <a:lvl3pPr marL="893627" indent="0">
              <a:buNone/>
              <a:defRPr sz="1564"/>
            </a:lvl3pPr>
            <a:lvl4pPr marL="1340441" indent="0">
              <a:buNone/>
              <a:defRPr sz="1368"/>
            </a:lvl4pPr>
            <a:lvl5pPr marL="1787254" indent="0">
              <a:buNone/>
              <a:defRPr sz="1368"/>
            </a:lvl5pPr>
            <a:lvl6pPr marL="2234068" indent="0">
              <a:buNone/>
              <a:defRPr sz="1368"/>
            </a:lvl6pPr>
            <a:lvl7pPr marL="2680881" indent="0">
              <a:buNone/>
              <a:defRPr sz="1368"/>
            </a:lvl7pPr>
            <a:lvl8pPr marL="3127695" indent="0">
              <a:buNone/>
              <a:defRPr sz="1368"/>
            </a:lvl8pPr>
            <a:lvl9pPr marL="3574508" indent="0">
              <a:buNone/>
              <a:defRPr sz="1368"/>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15F9807E-8231-42D1-8FAF-0ECB629976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0791491"/>
      </p:ext>
    </p:extLst>
  </p:cSld>
  <p:clrMapOvr>
    <a:masterClrMapping/>
  </p:clrMapOvr>
  <p:transition>
    <p:zoom dir="in"/>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736"/>
            </a:lvl1pPr>
            <a:lvl2pPr>
              <a:defRPr sz="2345"/>
            </a:lvl2pPr>
            <a:lvl3pPr>
              <a:defRPr sz="1955"/>
            </a:lvl3pPr>
            <a:lvl4pPr>
              <a:defRPr sz="1759"/>
            </a:lvl4pPr>
            <a:lvl5pPr>
              <a:defRPr sz="1759"/>
            </a:lvl5pPr>
            <a:lvl6pPr>
              <a:defRPr sz="1759"/>
            </a:lvl6pPr>
            <a:lvl7pPr>
              <a:defRPr sz="1759"/>
            </a:lvl7pPr>
            <a:lvl8pPr>
              <a:defRPr sz="1759"/>
            </a:lvl8pPr>
            <a:lvl9pPr>
              <a:defRPr sz="17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736"/>
            </a:lvl1pPr>
            <a:lvl2pPr>
              <a:defRPr sz="2345"/>
            </a:lvl2pPr>
            <a:lvl3pPr>
              <a:defRPr sz="1955"/>
            </a:lvl3pPr>
            <a:lvl4pPr>
              <a:defRPr sz="1759"/>
            </a:lvl4pPr>
            <a:lvl5pPr>
              <a:defRPr sz="1759"/>
            </a:lvl5pPr>
            <a:lvl6pPr>
              <a:defRPr sz="1759"/>
            </a:lvl6pPr>
            <a:lvl7pPr>
              <a:defRPr sz="1759"/>
            </a:lvl7pPr>
            <a:lvl8pPr>
              <a:defRPr sz="1759"/>
            </a:lvl8pPr>
            <a:lvl9pPr>
              <a:defRPr sz="17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6C0079F7-1753-49A1-A7F1-D6832FEEB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0797330"/>
      </p:ext>
    </p:extLst>
  </p:cSld>
  <p:clrMapOvr>
    <a:masterClrMapping/>
  </p:clrMapOvr>
  <p:transition>
    <p:zoom dir="in"/>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C84DCD-A4EE-49BA-94B8-DC4E4E4F97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7232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45" b="1"/>
            </a:lvl1pPr>
            <a:lvl2pPr marL="446814" indent="0">
              <a:buNone/>
              <a:defRPr sz="1955" b="1"/>
            </a:lvl2pPr>
            <a:lvl3pPr marL="893627" indent="0">
              <a:buNone/>
              <a:defRPr sz="1759" b="1"/>
            </a:lvl3pPr>
            <a:lvl4pPr marL="1340441" indent="0">
              <a:buNone/>
              <a:defRPr sz="1564" b="1"/>
            </a:lvl4pPr>
            <a:lvl5pPr marL="1787254" indent="0">
              <a:buNone/>
              <a:defRPr sz="1564" b="1"/>
            </a:lvl5pPr>
            <a:lvl6pPr marL="2234068" indent="0">
              <a:buNone/>
              <a:defRPr sz="1564" b="1"/>
            </a:lvl6pPr>
            <a:lvl7pPr marL="2680881" indent="0">
              <a:buNone/>
              <a:defRPr sz="1564" b="1"/>
            </a:lvl7pPr>
            <a:lvl8pPr marL="3127695" indent="0">
              <a:buNone/>
              <a:defRPr sz="1564" b="1"/>
            </a:lvl8pPr>
            <a:lvl9pPr marL="3574508" indent="0">
              <a:buNone/>
              <a:defRPr sz="1564"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45"/>
            </a:lvl1pPr>
            <a:lvl2pPr>
              <a:defRPr sz="1955"/>
            </a:lvl2pPr>
            <a:lvl3pPr>
              <a:defRPr sz="1759"/>
            </a:lvl3pPr>
            <a:lvl4pPr>
              <a:defRPr sz="1564"/>
            </a:lvl4pPr>
            <a:lvl5pPr>
              <a:defRPr sz="1564"/>
            </a:lvl5pPr>
            <a:lvl6pPr>
              <a:defRPr sz="1564"/>
            </a:lvl6pPr>
            <a:lvl7pPr>
              <a:defRPr sz="1564"/>
            </a:lvl7pPr>
            <a:lvl8pPr>
              <a:defRPr sz="1564"/>
            </a:lvl8pPr>
            <a:lvl9pPr>
              <a:defRPr sz="15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45" b="1"/>
            </a:lvl1pPr>
            <a:lvl2pPr marL="446814" indent="0">
              <a:buNone/>
              <a:defRPr sz="1955" b="1"/>
            </a:lvl2pPr>
            <a:lvl3pPr marL="893627" indent="0">
              <a:buNone/>
              <a:defRPr sz="1759" b="1"/>
            </a:lvl3pPr>
            <a:lvl4pPr marL="1340441" indent="0">
              <a:buNone/>
              <a:defRPr sz="1564" b="1"/>
            </a:lvl4pPr>
            <a:lvl5pPr marL="1787254" indent="0">
              <a:buNone/>
              <a:defRPr sz="1564" b="1"/>
            </a:lvl5pPr>
            <a:lvl6pPr marL="2234068" indent="0">
              <a:buNone/>
              <a:defRPr sz="1564" b="1"/>
            </a:lvl6pPr>
            <a:lvl7pPr marL="2680881" indent="0">
              <a:buNone/>
              <a:defRPr sz="1564" b="1"/>
            </a:lvl7pPr>
            <a:lvl8pPr marL="3127695" indent="0">
              <a:buNone/>
              <a:defRPr sz="1564" b="1"/>
            </a:lvl8pPr>
            <a:lvl9pPr marL="3574508" indent="0">
              <a:buNone/>
              <a:defRPr sz="1564"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45"/>
            </a:lvl1pPr>
            <a:lvl2pPr>
              <a:defRPr sz="1955"/>
            </a:lvl2pPr>
            <a:lvl3pPr>
              <a:defRPr sz="1759"/>
            </a:lvl3pPr>
            <a:lvl4pPr>
              <a:defRPr sz="1564"/>
            </a:lvl4pPr>
            <a:lvl5pPr>
              <a:defRPr sz="1564"/>
            </a:lvl5pPr>
            <a:lvl6pPr>
              <a:defRPr sz="1564"/>
            </a:lvl6pPr>
            <a:lvl7pPr>
              <a:defRPr sz="1564"/>
            </a:lvl7pPr>
            <a:lvl8pPr>
              <a:defRPr sz="1564"/>
            </a:lvl8pPr>
            <a:lvl9pPr>
              <a:defRPr sz="15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F8DF1964-8E88-45E4-89EA-E92FC7AF18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0486692"/>
      </p:ext>
    </p:extLst>
  </p:cSld>
  <p:clrMapOvr>
    <a:masterClrMapping/>
  </p:clrMapOvr>
  <p:transition>
    <p:zoom dir="in"/>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1DB00195-4218-46B6-8493-9A165CB97B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8939598"/>
      </p:ext>
    </p:extLst>
  </p:cSld>
  <p:clrMapOvr>
    <a:masterClrMapping/>
  </p:clrMapOvr>
  <p:transition>
    <p:zoom dir="in"/>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A500F34A-0BEB-4305-B41D-8A29A8BBD9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9992854"/>
      </p:ext>
    </p:extLst>
  </p:cSld>
  <p:clrMapOvr>
    <a:masterClrMapping/>
  </p:clrMapOvr>
  <p:transition>
    <p:zoom dir="in"/>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5"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127"/>
            </a:lvl1pPr>
            <a:lvl2pPr>
              <a:defRPr sz="2736"/>
            </a:lvl2pPr>
            <a:lvl3pPr>
              <a:defRPr sz="2345"/>
            </a:lvl3pPr>
            <a:lvl4pPr>
              <a:defRPr sz="1955"/>
            </a:lvl4pPr>
            <a:lvl5pPr>
              <a:defRPr sz="1955"/>
            </a:lvl5pPr>
            <a:lvl6pPr>
              <a:defRPr sz="1955"/>
            </a:lvl6pPr>
            <a:lvl7pPr>
              <a:defRPr sz="1955"/>
            </a:lvl7pPr>
            <a:lvl8pPr>
              <a:defRPr sz="1955"/>
            </a:lvl8pPr>
            <a:lvl9pPr>
              <a:defRPr sz="19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368"/>
            </a:lvl1pPr>
            <a:lvl2pPr marL="446814" indent="0">
              <a:buNone/>
              <a:defRPr sz="1173"/>
            </a:lvl2pPr>
            <a:lvl3pPr marL="893627" indent="0">
              <a:buNone/>
              <a:defRPr sz="977"/>
            </a:lvl3pPr>
            <a:lvl4pPr marL="1340441" indent="0">
              <a:buNone/>
              <a:defRPr sz="880"/>
            </a:lvl4pPr>
            <a:lvl5pPr marL="1787254" indent="0">
              <a:buNone/>
              <a:defRPr sz="880"/>
            </a:lvl5pPr>
            <a:lvl6pPr marL="2234068" indent="0">
              <a:buNone/>
              <a:defRPr sz="880"/>
            </a:lvl6pPr>
            <a:lvl7pPr marL="2680881" indent="0">
              <a:buNone/>
              <a:defRPr sz="880"/>
            </a:lvl7pPr>
            <a:lvl8pPr marL="3127695" indent="0">
              <a:buNone/>
              <a:defRPr sz="880"/>
            </a:lvl8pPr>
            <a:lvl9pPr marL="3574508" indent="0">
              <a:buNone/>
              <a:defRPr sz="88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8E8200E-9FBA-4AAE-B358-3AB0A3E5F1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4121405"/>
      </p:ext>
    </p:extLst>
  </p:cSld>
  <p:clrMapOvr>
    <a:masterClrMapping/>
  </p:clrMapOvr>
  <p:transition>
    <p:zoom dir="in"/>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5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27"/>
            </a:lvl1pPr>
            <a:lvl2pPr marL="446814" indent="0">
              <a:buNone/>
              <a:defRPr sz="2736"/>
            </a:lvl2pPr>
            <a:lvl3pPr marL="893627" indent="0">
              <a:buNone/>
              <a:defRPr sz="2345"/>
            </a:lvl3pPr>
            <a:lvl4pPr marL="1340441" indent="0">
              <a:buNone/>
              <a:defRPr sz="1955"/>
            </a:lvl4pPr>
            <a:lvl5pPr marL="1787254" indent="0">
              <a:buNone/>
              <a:defRPr sz="1955"/>
            </a:lvl5pPr>
            <a:lvl6pPr marL="2234068" indent="0">
              <a:buNone/>
              <a:defRPr sz="1955"/>
            </a:lvl6pPr>
            <a:lvl7pPr marL="2680881" indent="0">
              <a:buNone/>
              <a:defRPr sz="1955"/>
            </a:lvl7pPr>
            <a:lvl8pPr marL="3127695" indent="0">
              <a:buNone/>
              <a:defRPr sz="1955"/>
            </a:lvl8pPr>
            <a:lvl9pPr marL="3574508" indent="0">
              <a:buNone/>
              <a:defRPr sz="195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8"/>
            </a:lvl1pPr>
            <a:lvl2pPr marL="446814" indent="0">
              <a:buNone/>
              <a:defRPr sz="1173"/>
            </a:lvl2pPr>
            <a:lvl3pPr marL="893627" indent="0">
              <a:buNone/>
              <a:defRPr sz="977"/>
            </a:lvl3pPr>
            <a:lvl4pPr marL="1340441" indent="0">
              <a:buNone/>
              <a:defRPr sz="880"/>
            </a:lvl4pPr>
            <a:lvl5pPr marL="1787254" indent="0">
              <a:buNone/>
              <a:defRPr sz="880"/>
            </a:lvl5pPr>
            <a:lvl6pPr marL="2234068" indent="0">
              <a:buNone/>
              <a:defRPr sz="880"/>
            </a:lvl6pPr>
            <a:lvl7pPr marL="2680881" indent="0">
              <a:buNone/>
              <a:defRPr sz="880"/>
            </a:lvl7pPr>
            <a:lvl8pPr marL="3127695" indent="0">
              <a:buNone/>
              <a:defRPr sz="880"/>
            </a:lvl8pPr>
            <a:lvl9pPr marL="3574508" indent="0">
              <a:buNone/>
              <a:defRPr sz="88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A23FF795-DE8D-49FF-A9CE-D582F03327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7815619"/>
      </p:ext>
    </p:extLst>
  </p:cSld>
  <p:clrMapOvr>
    <a:masterClrMapping/>
  </p:clrMapOvr>
  <p:transition>
    <p:zoom dir="in"/>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1C7C90F-0419-4409-8C9C-7BC05A52CD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0951409"/>
      </p:ext>
    </p:extLst>
  </p:cSld>
  <p:clrMapOvr>
    <a:masterClrMapping/>
  </p:clrMapOvr>
  <p:transition>
    <p:zoom dir="in"/>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7E55D09-83FA-4592-AEC4-B0AE8C75B3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1818451"/>
      </p:ext>
    </p:extLst>
  </p:cSld>
  <p:clrMapOvr>
    <a:masterClrMapping/>
  </p:clrMapOvr>
  <p:transition>
    <p:zoom dir="in"/>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E19AC253-71F9-4672-9F86-A0D89486C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092565"/>
      </p:ext>
    </p:extLst>
  </p:cSld>
  <p:clrMapOvr>
    <a:masterClrMapping/>
  </p:clrMapOvr>
  <p:transition>
    <p:zoom dir="in"/>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2A53D24B-93E3-4457-8057-5AE697FB8AA2}"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70283735"/>
      </p:ext>
    </p:extLst>
  </p:cSld>
  <p:clrMapOvr>
    <a:masterClrMapping/>
  </p:clrMapOvr>
  <p:transition>
    <p:zoom dir="in"/>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3" y="23"/>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18">
                  <a:solidFill>
                    <a:srgbClr val="FFFFFF"/>
                  </a:solidFill>
                  <a:latin typeface="Times New Roman" pitchFamily="18"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grpSp>
      <p:sp>
        <p:nvSpPr>
          <p:cNvPr id="3710987" name="Rectangle 11"/>
          <p:cNvSpPr>
            <a:spLocks noGrp="1" noChangeArrowheads="1"/>
          </p:cNvSpPr>
          <p:nvPr>
            <p:ph type="ctrTitle" sz="quarter"/>
          </p:nvPr>
        </p:nvSpPr>
        <p:spPr>
          <a:xfrm>
            <a:off x="685800" y="1736748"/>
            <a:ext cx="7772400" cy="1920875"/>
          </a:xfrm>
        </p:spPr>
        <p:txBody>
          <a:bodyPr/>
          <a:lstStyle>
            <a:lvl1pPr>
              <a:defRPr/>
            </a:lvl1pPr>
          </a:lstStyle>
          <a:p>
            <a:r>
              <a:rPr lang="en-US"/>
              <a:t>Click to edit Master title style</a:t>
            </a:r>
          </a:p>
        </p:txBody>
      </p:sp>
      <p:sp>
        <p:nvSpPr>
          <p:cNvPr id="371098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80"/>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2088B84-0A34-4716-BC88-BB3F8E1CA0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3422085"/>
      </p:ext>
    </p:extLst>
  </p:cSld>
  <p:clrMapOvr>
    <a:masterClrMapping/>
  </p:clrMapOvr>
  <p:transition>
    <p:zoom dir="in"/>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7"/>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7"/>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6B0FC9-B40F-4ED1-B590-C801B22566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07904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0AB3BC4-49A0-4D7B-AD4D-42E206ECFD0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04663079"/>
      </p:ext>
    </p:extLst>
  </p:cSld>
  <p:clrMapOvr>
    <a:masterClrMapping/>
  </p:clrMapOvr>
  <p:transition>
    <p:zoom dir="in"/>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0565" indent="0">
              <a:buNone/>
              <a:defRPr sz="1818"/>
            </a:lvl2pPr>
            <a:lvl3pPr marL="901131" indent="0">
              <a:buNone/>
              <a:defRPr sz="1545"/>
            </a:lvl3pPr>
            <a:lvl4pPr marL="1351693" indent="0">
              <a:buNone/>
              <a:defRPr sz="1364"/>
            </a:lvl4pPr>
            <a:lvl5pPr marL="1802256" indent="0">
              <a:buNone/>
              <a:defRPr sz="1364"/>
            </a:lvl5pPr>
            <a:lvl6pPr marL="2252816" indent="0">
              <a:buNone/>
              <a:defRPr sz="1364"/>
            </a:lvl6pPr>
            <a:lvl7pPr marL="2703384" indent="0">
              <a:buNone/>
              <a:defRPr sz="1364"/>
            </a:lvl7pPr>
            <a:lvl8pPr marL="3153944" indent="0">
              <a:buNone/>
              <a:defRPr sz="1364"/>
            </a:lvl8pPr>
            <a:lvl9pPr marL="3604507" indent="0">
              <a:buNone/>
              <a:defRPr sz="1364"/>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F05864F-9644-4E67-8311-EBB3C8D1ADE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74648552"/>
      </p:ext>
    </p:extLst>
  </p:cSld>
  <p:clrMapOvr>
    <a:masterClrMapping/>
  </p:clrMapOvr>
  <p:transition>
    <p:zoom dir="in"/>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3"/>
            <a:ext cx="4038600" cy="4525963"/>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3"/>
            <a:ext cx="4038600" cy="4525963"/>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78CD5DF-627C-4B21-967E-793DF5CA2F0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38436478"/>
      </p:ext>
    </p:extLst>
  </p:cSld>
  <p:clrMapOvr>
    <a:masterClrMapping/>
  </p:clrMapOvr>
  <p:transition>
    <p:zoom dir="in"/>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50565" indent="0">
              <a:buNone/>
              <a:defRPr sz="2000" b="1"/>
            </a:lvl2pPr>
            <a:lvl3pPr marL="901131" indent="0">
              <a:buNone/>
              <a:defRPr sz="1818" b="1"/>
            </a:lvl3pPr>
            <a:lvl4pPr marL="1351693" indent="0">
              <a:buNone/>
              <a:defRPr sz="1545" b="1"/>
            </a:lvl4pPr>
            <a:lvl5pPr marL="1802256" indent="0">
              <a:buNone/>
              <a:defRPr sz="1545" b="1"/>
            </a:lvl5pPr>
            <a:lvl6pPr marL="2252816" indent="0">
              <a:buNone/>
              <a:defRPr sz="1545" b="1"/>
            </a:lvl6pPr>
            <a:lvl7pPr marL="2703384" indent="0">
              <a:buNone/>
              <a:defRPr sz="1545" b="1"/>
            </a:lvl7pPr>
            <a:lvl8pPr marL="3153944" indent="0">
              <a:buNone/>
              <a:defRPr sz="1545" b="1"/>
            </a:lvl8pPr>
            <a:lvl9pPr marL="3604507"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50565" indent="0">
              <a:buNone/>
              <a:defRPr sz="2000" b="1"/>
            </a:lvl2pPr>
            <a:lvl3pPr marL="901131" indent="0">
              <a:buNone/>
              <a:defRPr sz="1818" b="1"/>
            </a:lvl3pPr>
            <a:lvl4pPr marL="1351693" indent="0">
              <a:buNone/>
              <a:defRPr sz="1545" b="1"/>
            </a:lvl4pPr>
            <a:lvl5pPr marL="1802256" indent="0">
              <a:buNone/>
              <a:defRPr sz="1545" b="1"/>
            </a:lvl5pPr>
            <a:lvl6pPr marL="2252816" indent="0">
              <a:buNone/>
              <a:defRPr sz="1545" b="1"/>
            </a:lvl6pPr>
            <a:lvl7pPr marL="2703384" indent="0">
              <a:buNone/>
              <a:defRPr sz="1545" b="1"/>
            </a:lvl7pPr>
            <a:lvl8pPr marL="3153944" indent="0">
              <a:buNone/>
              <a:defRPr sz="1545" b="1"/>
            </a:lvl8pPr>
            <a:lvl9pPr marL="3604507"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1E68C41-0471-4E2C-9FE8-E5CACC5AB045}"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07615172"/>
      </p:ext>
    </p:extLst>
  </p:cSld>
  <p:clrMapOvr>
    <a:masterClrMapping/>
  </p:clrMapOvr>
  <p:transition>
    <p:zoom dir="in"/>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763B6B6-5EAB-4BA4-9851-67BAA34638B9}"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60020078"/>
      </p:ext>
    </p:extLst>
  </p:cSld>
  <p:clrMapOvr>
    <a:masterClrMapping/>
  </p:clrMapOvr>
  <p:transition>
    <p:zoom dir="in"/>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CA339AC0-A8F4-4025-8E7C-44D3BD98B4A2}"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2786079"/>
      </p:ext>
    </p:extLst>
  </p:cSld>
  <p:clrMapOvr>
    <a:masterClrMapping/>
  </p:clrMapOvr>
  <p:transition>
    <p:zoom dir="in"/>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23"/>
            <a:ext cx="3008313" cy="4691063"/>
          </a:xfrm>
        </p:spPr>
        <p:txBody>
          <a:bodyPr/>
          <a:lstStyle>
            <a:lvl1pPr marL="0" indent="0">
              <a:buNone/>
              <a:defRPr sz="1364"/>
            </a:lvl1pPr>
            <a:lvl2pPr marL="450565" indent="0">
              <a:buNone/>
              <a:defRPr sz="1182"/>
            </a:lvl2pPr>
            <a:lvl3pPr marL="901131" indent="0">
              <a:buNone/>
              <a:defRPr sz="1000"/>
            </a:lvl3pPr>
            <a:lvl4pPr marL="1351693" indent="0">
              <a:buNone/>
              <a:defRPr sz="909"/>
            </a:lvl4pPr>
            <a:lvl5pPr marL="1802256" indent="0">
              <a:buNone/>
              <a:defRPr sz="909"/>
            </a:lvl5pPr>
            <a:lvl6pPr marL="2252816" indent="0">
              <a:buNone/>
              <a:defRPr sz="909"/>
            </a:lvl6pPr>
            <a:lvl7pPr marL="2703384" indent="0">
              <a:buNone/>
              <a:defRPr sz="909"/>
            </a:lvl7pPr>
            <a:lvl8pPr marL="3153944" indent="0">
              <a:buNone/>
              <a:defRPr sz="909"/>
            </a:lvl8pPr>
            <a:lvl9pPr marL="3604507" indent="0">
              <a:buNone/>
              <a:defRPr sz="909"/>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B139AA4-B4EC-4A4D-B818-3EC0C7CA211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06428392"/>
      </p:ext>
    </p:extLst>
  </p:cSld>
  <p:clrMapOvr>
    <a:masterClrMapping/>
  </p:clrMapOvr>
  <p:transition>
    <p:zoom dir="in"/>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50565" indent="0">
              <a:buNone/>
              <a:defRPr sz="2727"/>
            </a:lvl2pPr>
            <a:lvl3pPr marL="901131" indent="0">
              <a:buNone/>
              <a:defRPr sz="2364"/>
            </a:lvl3pPr>
            <a:lvl4pPr marL="1351693" indent="0">
              <a:buNone/>
              <a:defRPr sz="2000"/>
            </a:lvl4pPr>
            <a:lvl5pPr marL="1802256" indent="0">
              <a:buNone/>
              <a:defRPr sz="2000"/>
            </a:lvl5pPr>
            <a:lvl6pPr marL="2252816" indent="0">
              <a:buNone/>
              <a:defRPr sz="2000"/>
            </a:lvl6pPr>
            <a:lvl7pPr marL="2703384" indent="0">
              <a:buNone/>
              <a:defRPr sz="2000"/>
            </a:lvl7pPr>
            <a:lvl8pPr marL="3153944" indent="0">
              <a:buNone/>
              <a:defRPr sz="2000"/>
            </a:lvl8pPr>
            <a:lvl9pPr marL="360450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50565" indent="0">
              <a:buNone/>
              <a:defRPr sz="1182"/>
            </a:lvl2pPr>
            <a:lvl3pPr marL="901131" indent="0">
              <a:buNone/>
              <a:defRPr sz="1000"/>
            </a:lvl3pPr>
            <a:lvl4pPr marL="1351693" indent="0">
              <a:buNone/>
              <a:defRPr sz="909"/>
            </a:lvl4pPr>
            <a:lvl5pPr marL="1802256" indent="0">
              <a:buNone/>
              <a:defRPr sz="909"/>
            </a:lvl5pPr>
            <a:lvl6pPr marL="2252816" indent="0">
              <a:buNone/>
              <a:defRPr sz="909"/>
            </a:lvl6pPr>
            <a:lvl7pPr marL="2703384" indent="0">
              <a:buNone/>
              <a:defRPr sz="909"/>
            </a:lvl7pPr>
            <a:lvl8pPr marL="3153944" indent="0">
              <a:buNone/>
              <a:defRPr sz="909"/>
            </a:lvl8pPr>
            <a:lvl9pPr marL="3604507" indent="0">
              <a:buNone/>
              <a:defRPr sz="909"/>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6DFC733-AC0D-4AC4-A2DF-D81E0ED5C22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4781838"/>
      </p:ext>
    </p:extLst>
  </p:cSld>
  <p:clrMapOvr>
    <a:masterClrMapping/>
  </p:clrMapOvr>
  <p:transition>
    <p:zoom dir="in"/>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C878491-8A8B-4DC7-B266-694C46C00AC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42980937"/>
      </p:ext>
    </p:extLst>
  </p:cSld>
  <p:clrMapOvr>
    <a:masterClrMapping/>
  </p:clrMapOvr>
  <p:transition>
    <p:zoom dir="in"/>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7D3C9F-DDFF-4384-A109-1102EA15827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61309603"/>
      </p:ext>
    </p:extLst>
  </p:cSld>
  <p:clrMapOvr>
    <a:masterClrMapping/>
  </p:clrMapOvr>
  <p:transition>
    <p:zoom dir="in"/>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9B1974-E40A-438E-994C-166C4C9D62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7707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2E8E92FF-2ADB-428E-AAF7-E88A7BA45C1D}"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99236291"/>
      </p:ext>
    </p:extLst>
  </p:cSld>
  <p:clrMapOvr>
    <a:masterClrMapping/>
  </p:clrMapOvr>
  <p:transition>
    <p:zoom dir="in"/>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11"/>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826E647-1E26-454F-9F57-F35AFF16ACE7}"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77995510"/>
      </p:ext>
    </p:extLst>
  </p:cSld>
  <p:clrMapOvr>
    <a:masterClrMapping/>
  </p:clrMapOvr>
  <p:transition>
    <p:zoom dir="in"/>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611"/>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611"/>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6B0FC9-B40F-4ED1-B590-C801B22566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77060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grpSp>
      <p:sp>
        <p:nvSpPr>
          <p:cNvPr id="2361355" name="Rectangle 11"/>
          <p:cNvSpPr>
            <a:spLocks noGrp="1" noChangeArrowheads="1"/>
          </p:cNvSpPr>
          <p:nvPr>
            <p:ph type="ctrTitle" sz="quarter"/>
          </p:nvPr>
        </p:nvSpPr>
        <p:spPr>
          <a:xfrm>
            <a:off x="685800" y="1736726"/>
            <a:ext cx="7772400" cy="1920875"/>
          </a:xfrm>
        </p:spPr>
        <p:txBody>
          <a:bodyPr/>
          <a:lstStyle>
            <a:lvl1pPr>
              <a:defRPr sz="5864"/>
            </a:lvl1pPr>
          </a:lstStyle>
          <a:p>
            <a:r>
              <a:rPr lang="en-US"/>
              <a:t>Click to edit Master title style</a:t>
            </a:r>
          </a:p>
        </p:txBody>
      </p:sp>
      <p:sp>
        <p:nvSpPr>
          <p:cNvPr id="23613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6"/>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A0E2D05-C665-4D0C-B990-06661324B7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3630601"/>
      </p:ext>
    </p:extLst>
  </p:cSld>
  <p:clrMapOvr>
    <a:masterClrMapping/>
  </p:clrMapOvr>
  <p:transition>
    <p:zoom dir="in"/>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2C070DF-B6BE-4222-BE0C-CA310C1D52C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74993601"/>
      </p:ext>
    </p:extLst>
  </p:cSld>
  <p:clrMapOvr>
    <a:masterClrMapping/>
  </p:clrMapOvr>
  <p:transition>
    <p:zoom dir="in"/>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955"/>
            </a:lvl1pPr>
            <a:lvl2pPr marL="446814" indent="0">
              <a:buNone/>
              <a:defRPr sz="1759"/>
            </a:lvl2pPr>
            <a:lvl3pPr marL="893627" indent="0">
              <a:buNone/>
              <a:defRPr sz="1564"/>
            </a:lvl3pPr>
            <a:lvl4pPr marL="1340441" indent="0">
              <a:buNone/>
              <a:defRPr sz="1368"/>
            </a:lvl4pPr>
            <a:lvl5pPr marL="1787254" indent="0">
              <a:buNone/>
              <a:defRPr sz="1368"/>
            </a:lvl5pPr>
            <a:lvl6pPr marL="2234068" indent="0">
              <a:buNone/>
              <a:defRPr sz="1368"/>
            </a:lvl6pPr>
            <a:lvl7pPr marL="2680881" indent="0">
              <a:buNone/>
              <a:defRPr sz="1368"/>
            </a:lvl7pPr>
            <a:lvl8pPr marL="3127695" indent="0">
              <a:buNone/>
              <a:defRPr sz="1368"/>
            </a:lvl8pPr>
            <a:lvl9pPr marL="3574508" indent="0">
              <a:buNone/>
              <a:defRPr sz="1368"/>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DD46B90-DF87-458B-8069-9C96E9C2E3E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24213296"/>
      </p:ext>
    </p:extLst>
  </p:cSld>
  <p:clrMapOvr>
    <a:masterClrMapping/>
  </p:clrMapOvr>
  <p:transition>
    <p:zoom dir="in"/>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736"/>
            </a:lvl1pPr>
            <a:lvl2pPr>
              <a:defRPr sz="2345"/>
            </a:lvl2pPr>
            <a:lvl3pPr>
              <a:defRPr sz="1955"/>
            </a:lvl3pPr>
            <a:lvl4pPr>
              <a:defRPr sz="1759"/>
            </a:lvl4pPr>
            <a:lvl5pPr>
              <a:defRPr sz="1759"/>
            </a:lvl5pPr>
            <a:lvl6pPr>
              <a:defRPr sz="1759"/>
            </a:lvl6pPr>
            <a:lvl7pPr>
              <a:defRPr sz="1759"/>
            </a:lvl7pPr>
            <a:lvl8pPr>
              <a:defRPr sz="1759"/>
            </a:lvl8pPr>
            <a:lvl9pPr>
              <a:defRPr sz="17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736"/>
            </a:lvl1pPr>
            <a:lvl2pPr>
              <a:defRPr sz="2345"/>
            </a:lvl2pPr>
            <a:lvl3pPr>
              <a:defRPr sz="1955"/>
            </a:lvl3pPr>
            <a:lvl4pPr>
              <a:defRPr sz="1759"/>
            </a:lvl4pPr>
            <a:lvl5pPr>
              <a:defRPr sz="1759"/>
            </a:lvl5pPr>
            <a:lvl6pPr>
              <a:defRPr sz="1759"/>
            </a:lvl6pPr>
            <a:lvl7pPr>
              <a:defRPr sz="1759"/>
            </a:lvl7pPr>
            <a:lvl8pPr>
              <a:defRPr sz="1759"/>
            </a:lvl8pPr>
            <a:lvl9pPr>
              <a:defRPr sz="17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3C33A20-8DEB-46D6-B2E8-8BAE9BBA385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04491076"/>
      </p:ext>
    </p:extLst>
  </p:cSld>
  <p:clrMapOvr>
    <a:masterClrMapping/>
  </p:clrMapOvr>
  <p:transition>
    <p:zoom dir="in"/>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45" b="1"/>
            </a:lvl1pPr>
            <a:lvl2pPr marL="446814" indent="0">
              <a:buNone/>
              <a:defRPr sz="1955" b="1"/>
            </a:lvl2pPr>
            <a:lvl3pPr marL="893627" indent="0">
              <a:buNone/>
              <a:defRPr sz="1759" b="1"/>
            </a:lvl3pPr>
            <a:lvl4pPr marL="1340441" indent="0">
              <a:buNone/>
              <a:defRPr sz="1564" b="1"/>
            </a:lvl4pPr>
            <a:lvl5pPr marL="1787254" indent="0">
              <a:buNone/>
              <a:defRPr sz="1564" b="1"/>
            </a:lvl5pPr>
            <a:lvl6pPr marL="2234068" indent="0">
              <a:buNone/>
              <a:defRPr sz="1564" b="1"/>
            </a:lvl6pPr>
            <a:lvl7pPr marL="2680881" indent="0">
              <a:buNone/>
              <a:defRPr sz="1564" b="1"/>
            </a:lvl7pPr>
            <a:lvl8pPr marL="3127695" indent="0">
              <a:buNone/>
              <a:defRPr sz="1564" b="1"/>
            </a:lvl8pPr>
            <a:lvl9pPr marL="3574508" indent="0">
              <a:buNone/>
              <a:defRPr sz="1564"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45"/>
            </a:lvl1pPr>
            <a:lvl2pPr>
              <a:defRPr sz="1955"/>
            </a:lvl2pPr>
            <a:lvl3pPr>
              <a:defRPr sz="1759"/>
            </a:lvl3pPr>
            <a:lvl4pPr>
              <a:defRPr sz="1564"/>
            </a:lvl4pPr>
            <a:lvl5pPr>
              <a:defRPr sz="1564"/>
            </a:lvl5pPr>
            <a:lvl6pPr>
              <a:defRPr sz="1564"/>
            </a:lvl6pPr>
            <a:lvl7pPr>
              <a:defRPr sz="1564"/>
            </a:lvl7pPr>
            <a:lvl8pPr>
              <a:defRPr sz="1564"/>
            </a:lvl8pPr>
            <a:lvl9pPr>
              <a:defRPr sz="15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45" b="1"/>
            </a:lvl1pPr>
            <a:lvl2pPr marL="446814" indent="0">
              <a:buNone/>
              <a:defRPr sz="1955" b="1"/>
            </a:lvl2pPr>
            <a:lvl3pPr marL="893627" indent="0">
              <a:buNone/>
              <a:defRPr sz="1759" b="1"/>
            </a:lvl3pPr>
            <a:lvl4pPr marL="1340441" indent="0">
              <a:buNone/>
              <a:defRPr sz="1564" b="1"/>
            </a:lvl4pPr>
            <a:lvl5pPr marL="1787254" indent="0">
              <a:buNone/>
              <a:defRPr sz="1564" b="1"/>
            </a:lvl5pPr>
            <a:lvl6pPr marL="2234068" indent="0">
              <a:buNone/>
              <a:defRPr sz="1564" b="1"/>
            </a:lvl6pPr>
            <a:lvl7pPr marL="2680881" indent="0">
              <a:buNone/>
              <a:defRPr sz="1564" b="1"/>
            </a:lvl7pPr>
            <a:lvl8pPr marL="3127695" indent="0">
              <a:buNone/>
              <a:defRPr sz="1564" b="1"/>
            </a:lvl8pPr>
            <a:lvl9pPr marL="3574508" indent="0">
              <a:buNone/>
              <a:defRPr sz="1564"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45"/>
            </a:lvl1pPr>
            <a:lvl2pPr>
              <a:defRPr sz="1955"/>
            </a:lvl2pPr>
            <a:lvl3pPr>
              <a:defRPr sz="1759"/>
            </a:lvl3pPr>
            <a:lvl4pPr>
              <a:defRPr sz="1564"/>
            </a:lvl4pPr>
            <a:lvl5pPr>
              <a:defRPr sz="1564"/>
            </a:lvl5pPr>
            <a:lvl6pPr>
              <a:defRPr sz="1564"/>
            </a:lvl6pPr>
            <a:lvl7pPr>
              <a:defRPr sz="1564"/>
            </a:lvl7pPr>
            <a:lvl8pPr>
              <a:defRPr sz="1564"/>
            </a:lvl8pPr>
            <a:lvl9pPr>
              <a:defRPr sz="15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1E7749DB-46B3-4CF5-BC8F-22387E73FE56}"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75146041"/>
      </p:ext>
    </p:extLst>
  </p:cSld>
  <p:clrMapOvr>
    <a:masterClrMapping/>
  </p:clrMapOvr>
  <p:transition>
    <p:zoom dir="in"/>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8E6D1F26-3AFC-45C1-9EFA-7FCDA7D8CB12}"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49955033"/>
      </p:ext>
    </p:extLst>
  </p:cSld>
  <p:clrMapOvr>
    <a:masterClrMapping/>
  </p:clrMapOvr>
  <p:transition>
    <p:zoom dir="in"/>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A808BB9-16BE-4CFC-8A72-EAF7D8060FCB}"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23447239"/>
      </p:ext>
    </p:extLst>
  </p:cSld>
  <p:clrMapOvr>
    <a:masterClrMapping/>
  </p:clrMapOvr>
  <p:transition>
    <p:zoom dir="in"/>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8"/>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9"/>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7"/>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7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71"/>
          <p:cNvSpPr>
            <a:spLocks noGrp="1" noChangeArrowheads="1"/>
          </p:cNvSpPr>
          <p:nvPr>
            <p:ph type="sldNum" sz="quarter" idx="12"/>
          </p:nvPr>
        </p:nvSpPr>
        <p:spPr>
          <a:ln/>
        </p:spPr>
        <p:txBody>
          <a:bodyPr/>
          <a:lstStyle>
            <a:lvl1pPr>
              <a:defRPr/>
            </a:lvl1pPr>
          </a:lstStyle>
          <a:p>
            <a:pPr>
              <a:defRPr/>
            </a:pPr>
            <a:fld id="{E5148220-1058-444D-A50C-8B6D813941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739467"/>
      </p:ext>
    </p:extLst>
  </p:cSld>
  <p:clrMapOvr>
    <a:masterClrMapping/>
  </p:clrMapOvr>
  <p:transition>
    <p:zoom dir="in"/>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55"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127"/>
            </a:lvl1pPr>
            <a:lvl2pPr>
              <a:defRPr sz="2736"/>
            </a:lvl2pPr>
            <a:lvl3pPr>
              <a:defRPr sz="2345"/>
            </a:lvl3pPr>
            <a:lvl4pPr>
              <a:defRPr sz="1955"/>
            </a:lvl4pPr>
            <a:lvl5pPr>
              <a:defRPr sz="1955"/>
            </a:lvl5pPr>
            <a:lvl6pPr>
              <a:defRPr sz="1955"/>
            </a:lvl6pPr>
            <a:lvl7pPr>
              <a:defRPr sz="1955"/>
            </a:lvl7pPr>
            <a:lvl8pPr>
              <a:defRPr sz="1955"/>
            </a:lvl8pPr>
            <a:lvl9pPr>
              <a:defRPr sz="19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368"/>
            </a:lvl1pPr>
            <a:lvl2pPr marL="446814" indent="0">
              <a:buNone/>
              <a:defRPr sz="1173"/>
            </a:lvl2pPr>
            <a:lvl3pPr marL="893627" indent="0">
              <a:buNone/>
              <a:defRPr sz="977"/>
            </a:lvl3pPr>
            <a:lvl4pPr marL="1340441" indent="0">
              <a:buNone/>
              <a:defRPr sz="880"/>
            </a:lvl4pPr>
            <a:lvl5pPr marL="1787254" indent="0">
              <a:buNone/>
              <a:defRPr sz="880"/>
            </a:lvl5pPr>
            <a:lvl6pPr marL="2234068" indent="0">
              <a:buNone/>
              <a:defRPr sz="880"/>
            </a:lvl6pPr>
            <a:lvl7pPr marL="2680881" indent="0">
              <a:buNone/>
              <a:defRPr sz="880"/>
            </a:lvl7pPr>
            <a:lvl8pPr marL="3127695" indent="0">
              <a:buNone/>
              <a:defRPr sz="880"/>
            </a:lvl8pPr>
            <a:lvl9pPr marL="3574508" indent="0">
              <a:buNone/>
              <a:defRPr sz="88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31E090F-2A97-49FB-8B15-63482189623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8620381"/>
      </p:ext>
    </p:extLst>
  </p:cSld>
  <p:clrMapOvr>
    <a:masterClrMapping/>
  </p:clrMapOvr>
  <p:transition>
    <p:zoom dir="in"/>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5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27"/>
            </a:lvl1pPr>
            <a:lvl2pPr marL="446814" indent="0">
              <a:buNone/>
              <a:defRPr sz="2736"/>
            </a:lvl2pPr>
            <a:lvl3pPr marL="893627" indent="0">
              <a:buNone/>
              <a:defRPr sz="2345"/>
            </a:lvl3pPr>
            <a:lvl4pPr marL="1340441" indent="0">
              <a:buNone/>
              <a:defRPr sz="1955"/>
            </a:lvl4pPr>
            <a:lvl5pPr marL="1787254" indent="0">
              <a:buNone/>
              <a:defRPr sz="1955"/>
            </a:lvl5pPr>
            <a:lvl6pPr marL="2234068" indent="0">
              <a:buNone/>
              <a:defRPr sz="1955"/>
            </a:lvl6pPr>
            <a:lvl7pPr marL="2680881" indent="0">
              <a:buNone/>
              <a:defRPr sz="1955"/>
            </a:lvl7pPr>
            <a:lvl8pPr marL="3127695" indent="0">
              <a:buNone/>
              <a:defRPr sz="1955"/>
            </a:lvl8pPr>
            <a:lvl9pPr marL="3574508" indent="0">
              <a:buNone/>
              <a:defRPr sz="195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8"/>
            </a:lvl1pPr>
            <a:lvl2pPr marL="446814" indent="0">
              <a:buNone/>
              <a:defRPr sz="1173"/>
            </a:lvl2pPr>
            <a:lvl3pPr marL="893627" indent="0">
              <a:buNone/>
              <a:defRPr sz="977"/>
            </a:lvl3pPr>
            <a:lvl4pPr marL="1340441" indent="0">
              <a:buNone/>
              <a:defRPr sz="880"/>
            </a:lvl4pPr>
            <a:lvl5pPr marL="1787254" indent="0">
              <a:buNone/>
              <a:defRPr sz="880"/>
            </a:lvl5pPr>
            <a:lvl6pPr marL="2234068" indent="0">
              <a:buNone/>
              <a:defRPr sz="880"/>
            </a:lvl6pPr>
            <a:lvl7pPr marL="2680881" indent="0">
              <a:buNone/>
              <a:defRPr sz="880"/>
            </a:lvl7pPr>
            <a:lvl8pPr marL="3127695" indent="0">
              <a:buNone/>
              <a:defRPr sz="880"/>
            </a:lvl8pPr>
            <a:lvl9pPr marL="3574508" indent="0">
              <a:buNone/>
              <a:defRPr sz="88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B1C491-C09C-45E8-A314-ABE0A8D61BD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5342597"/>
      </p:ext>
    </p:extLst>
  </p:cSld>
  <p:clrMapOvr>
    <a:masterClrMapping/>
  </p:clrMapOvr>
  <p:transition>
    <p:zoom dir="in"/>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AA33A36-59FF-43CA-96DF-0D248829F44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6413968"/>
      </p:ext>
    </p:extLst>
  </p:cSld>
  <p:clrMapOvr>
    <a:masterClrMapping/>
  </p:clrMapOvr>
  <p:transition>
    <p:zoom dir="in"/>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855354F-4015-4B50-9A2E-F61A8CA56A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75771998"/>
      </p:ext>
    </p:extLst>
  </p:cSld>
  <p:clrMapOvr>
    <a:masterClrMapping/>
  </p:clrMapOvr>
  <p:transition>
    <p:zoom dir="in"/>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874DBC36-2A59-4E32-B20E-D3B8266F3946}"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74606243"/>
      </p:ext>
    </p:extLst>
  </p:cSld>
  <p:clrMapOvr>
    <a:masterClrMapping/>
  </p:clrMapOvr>
  <p:transition>
    <p:zoom dir="in"/>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1AD7EA2-361C-4DEA-BECD-1A31A15CF0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58295248"/>
      </p:ext>
    </p:extLst>
  </p:cSld>
  <p:clrMapOvr>
    <a:masterClrMapping/>
  </p:clrMapOvr>
  <p:transition>
    <p:zoom dir="in"/>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24D62280-41F5-47E5-A038-D91104AA6744}"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31617671"/>
      </p:ext>
    </p:extLst>
  </p:cSld>
  <p:clrMapOvr>
    <a:masterClrMapping/>
  </p:clrMapOvr>
  <p:transition>
    <p:zoom dir="in"/>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8F36F634-5E01-48CE-911E-51D1E71D4B88}"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34092253"/>
      </p:ext>
    </p:extLst>
  </p:cSld>
  <p:clrMapOvr>
    <a:masterClrMapping/>
  </p:clrMapOvr>
  <p:transition>
    <p:zoom dir="in"/>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7"/>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grpSp>
      <p:sp>
        <p:nvSpPr>
          <p:cNvPr id="122269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22696" name="Rectangle 40"/>
          <p:cNvSpPr>
            <a:spLocks noGrp="1" noChangeArrowheads="1"/>
          </p:cNvSpPr>
          <p:nvPr>
            <p:ph type="ctrTitle"/>
          </p:nvPr>
        </p:nvSpPr>
        <p:spPr>
          <a:xfrm>
            <a:off x="685800" y="1768478"/>
            <a:ext cx="7772400" cy="1736725"/>
          </a:xfrm>
        </p:spPr>
        <p:txBody>
          <a:bodyPr anchor="b" anchorCtr="1"/>
          <a:lstStyle>
            <a:lvl1pPr>
              <a:defRPr sz="5364"/>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prstClr val="white"/>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prstClr val="white"/>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C8AC8AA7-EBF3-4824-872A-415E87185D7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015680809"/>
      </p:ext>
    </p:extLst>
  </p:cSld>
  <p:clrMapOvr>
    <a:masterClrMapping/>
  </p:clrMapOvr>
  <p:transition>
    <p:zoom dir="in"/>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253AAD75-9AC2-4556-AA1E-50F2B14667B2}"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571201060"/>
      </p:ext>
    </p:extLst>
  </p:cSld>
  <p:clrMapOvr>
    <a:masterClrMapping/>
  </p:clrMapOvr>
  <p:transition>
    <p:zoom dir="in"/>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9"/>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9"/>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1AD7EA2-361C-4DEA-BECD-1A31A15CF056}" type="slidenum">
              <a:rPr lang="en-US">
                <a:solidFill>
                  <a:srgbClr val="000000"/>
                </a:solidFill>
              </a:rPr>
              <a:pPr>
                <a:defRPr/>
              </a:pPr>
              <a:t>‹#›</a:t>
            </a:fld>
            <a:endParaRPr lang="en-US">
              <a:solidFill>
                <a:srgbClr val="000000"/>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10064790"/>
      </p:ext>
    </p:extLst>
  </p:cSld>
  <p:clrMapOvr>
    <a:masterClrMapping/>
  </p:clrMapOvr>
  <p:transition>
    <p:zoom dir="in"/>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0565" indent="0">
              <a:buNone/>
              <a:defRPr sz="1818"/>
            </a:lvl2pPr>
            <a:lvl3pPr marL="901131" indent="0">
              <a:buNone/>
              <a:defRPr sz="1545"/>
            </a:lvl3pPr>
            <a:lvl4pPr marL="1351693" indent="0">
              <a:buNone/>
              <a:defRPr sz="1364"/>
            </a:lvl4pPr>
            <a:lvl5pPr marL="1802256" indent="0">
              <a:buNone/>
              <a:defRPr sz="1364"/>
            </a:lvl5pPr>
            <a:lvl6pPr marL="2252816" indent="0">
              <a:buNone/>
              <a:defRPr sz="1364"/>
            </a:lvl6pPr>
            <a:lvl7pPr marL="2703384" indent="0">
              <a:buNone/>
              <a:defRPr sz="1364"/>
            </a:lvl7pPr>
            <a:lvl8pPr marL="3153944" indent="0">
              <a:buNone/>
              <a:defRPr sz="1364"/>
            </a:lvl8pPr>
            <a:lvl9pPr marL="3604507" indent="0">
              <a:buNone/>
              <a:defRPr sz="1364"/>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1FC179F8-B177-42C4-974B-9A0EE9E698E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980182802"/>
      </p:ext>
    </p:extLst>
  </p:cSld>
  <p:clrMapOvr>
    <a:masterClrMapping/>
  </p:clrMapOvr>
  <p:transition>
    <p:zoom dir="in"/>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554750D8-125C-4EC2-B77F-F2F7C1ACB65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050005507"/>
      </p:ext>
    </p:extLst>
  </p:cSld>
  <p:clrMapOvr>
    <a:masterClrMapping/>
  </p:clrMapOvr>
  <p:transition>
    <p:zoom dir="in"/>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50565" indent="0">
              <a:buNone/>
              <a:defRPr sz="2000" b="1"/>
            </a:lvl2pPr>
            <a:lvl3pPr marL="901131" indent="0">
              <a:buNone/>
              <a:defRPr sz="1818" b="1"/>
            </a:lvl3pPr>
            <a:lvl4pPr marL="1351693" indent="0">
              <a:buNone/>
              <a:defRPr sz="1545" b="1"/>
            </a:lvl4pPr>
            <a:lvl5pPr marL="1802256" indent="0">
              <a:buNone/>
              <a:defRPr sz="1545" b="1"/>
            </a:lvl5pPr>
            <a:lvl6pPr marL="2252816" indent="0">
              <a:buNone/>
              <a:defRPr sz="1545" b="1"/>
            </a:lvl6pPr>
            <a:lvl7pPr marL="2703384" indent="0">
              <a:buNone/>
              <a:defRPr sz="1545" b="1"/>
            </a:lvl7pPr>
            <a:lvl8pPr marL="3153944" indent="0">
              <a:buNone/>
              <a:defRPr sz="1545" b="1"/>
            </a:lvl8pPr>
            <a:lvl9pPr marL="3604507"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50565" indent="0">
              <a:buNone/>
              <a:defRPr sz="2000" b="1"/>
            </a:lvl2pPr>
            <a:lvl3pPr marL="901131" indent="0">
              <a:buNone/>
              <a:defRPr sz="1818" b="1"/>
            </a:lvl3pPr>
            <a:lvl4pPr marL="1351693" indent="0">
              <a:buNone/>
              <a:defRPr sz="1545" b="1"/>
            </a:lvl4pPr>
            <a:lvl5pPr marL="1802256" indent="0">
              <a:buNone/>
              <a:defRPr sz="1545" b="1"/>
            </a:lvl5pPr>
            <a:lvl6pPr marL="2252816" indent="0">
              <a:buNone/>
              <a:defRPr sz="1545" b="1"/>
            </a:lvl6pPr>
            <a:lvl7pPr marL="2703384" indent="0">
              <a:buNone/>
              <a:defRPr sz="1545" b="1"/>
            </a:lvl7pPr>
            <a:lvl8pPr marL="3153944" indent="0">
              <a:buNone/>
              <a:defRPr sz="1545" b="1"/>
            </a:lvl8pPr>
            <a:lvl9pPr marL="3604507"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BD44BA57-BA51-4AD4-98D2-589F220C5BB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547912342"/>
      </p:ext>
    </p:extLst>
  </p:cSld>
  <p:clrMapOvr>
    <a:masterClrMapping/>
  </p:clrMapOvr>
  <p:transition>
    <p:zoom dir="in"/>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ED886099-3463-45A1-8574-BC574CAFED22}"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021437580"/>
      </p:ext>
    </p:extLst>
  </p:cSld>
  <p:clrMapOvr>
    <a:masterClrMapping/>
  </p:clrMapOvr>
  <p:transition>
    <p:zoom dir="in"/>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04AEACEA-5796-461C-BAB1-580784276D9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36671433"/>
      </p:ext>
    </p:extLst>
  </p:cSld>
  <p:clrMapOvr>
    <a:masterClrMapping/>
  </p:clrMapOvr>
  <p:transition>
    <p:zoom dir="in"/>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23"/>
            <a:ext cx="3008313" cy="4691063"/>
          </a:xfrm>
        </p:spPr>
        <p:txBody>
          <a:bodyPr/>
          <a:lstStyle>
            <a:lvl1pPr marL="0" indent="0">
              <a:buNone/>
              <a:defRPr sz="1364"/>
            </a:lvl1pPr>
            <a:lvl2pPr marL="450565" indent="0">
              <a:buNone/>
              <a:defRPr sz="1182"/>
            </a:lvl2pPr>
            <a:lvl3pPr marL="901131" indent="0">
              <a:buNone/>
              <a:defRPr sz="1000"/>
            </a:lvl3pPr>
            <a:lvl4pPr marL="1351693" indent="0">
              <a:buNone/>
              <a:defRPr sz="909"/>
            </a:lvl4pPr>
            <a:lvl5pPr marL="1802256" indent="0">
              <a:buNone/>
              <a:defRPr sz="909"/>
            </a:lvl5pPr>
            <a:lvl6pPr marL="2252816" indent="0">
              <a:buNone/>
              <a:defRPr sz="909"/>
            </a:lvl6pPr>
            <a:lvl7pPr marL="2703384" indent="0">
              <a:buNone/>
              <a:defRPr sz="909"/>
            </a:lvl7pPr>
            <a:lvl8pPr marL="3153944" indent="0">
              <a:buNone/>
              <a:defRPr sz="909"/>
            </a:lvl8pPr>
            <a:lvl9pPr marL="3604507" indent="0">
              <a:buNone/>
              <a:defRPr sz="909"/>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5F3F73C-FA96-4472-98BE-160883EB6449}"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810051254"/>
      </p:ext>
    </p:extLst>
  </p:cSld>
  <p:clrMapOvr>
    <a:masterClrMapping/>
  </p:clrMapOvr>
  <p:transition>
    <p:zoom dir="in"/>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50565" indent="0">
              <a:buNone/>
              <a:defRPr sz="2727"/>
            </a:lvl2pPr>
            <a:lvl3pPr marL="901131" indent="0">
              <a:buNone/>
              <a:defRPr sz="2364"/>
            </a:lvl3pPr>
            <a:lvl4pPr marL="1351693" indent="0">
              <a:buNone/>
              <a:defRPr sz="2000"/>
            </a:lvl4pPr>
            <a:lvl5pPr marL="1802256" indent="0">
              <a:buNone/>
              <a:defRPr sz="2000"/>
            </a:lvl5pPr>
            <a:lvl6pPr marL="2252816" indent="0">
              <a:buNone/>
              <a:defRPr sz="2000"/>
            </a:lvl6pPr>
            <a:lvl7pPr marL="2703384" indent="0">
              <a:buNone/>
              <a:defRPr sz="2000"/>
            </a:lvl7pPr>
            <a:lvl8pPr marL="3153944" indent="0">
              <a:buNone/>
              <a:defRPr sz="2000"/>
            </a:lvl8pPr>
            <a:lvl9pPr marL="360450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50565" indent="0">
              <a:buNone/>
              <a:defRPr sz="1182"/>
            </a:lvl2pPr>
            <a:lvl3pPr marL="901131" indent="0">
              <a:buNone/>
              <a:defRPr sz="1000"/>
            </a:lvl3pPr>
            <a:lvl4pPr marL="1351693" indent="0">
              <a:buNone/>
              <a:defRPr sz="909"/>
            </a:lvl4pPr>
            <a:lvl5pPr marL="1802256" indent="0">
              <a:buNone/>
              <a:defRPr sz="909"/>
            </a:lvl5pPr>
            <a:lvl6pPr marL="2252816" indent="0">
              <a:buNone/>
              <a:defRPr sz="909"/>
            </a:lvl6pPr>
            <a:lvl7pPr marL="2703384" indent="0">
              <a:buNone/>
              <a:defRPr sz="909"/>
            </a:lvl7pPr>
            <a:lvl8pPr marL="3153944" indent="0">
              <a:buNone/>
              <a:defRPr sz="909"/>
            </a:lvl8pPr>
            <a:lvl9pPr marL="3604507" indent="0">
              <a:buNone/>
              <a:defRPr sz="909"/>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8EB0001-C595-4A64-83AA-AB06247EEEA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28267434"/>
      </p:ext>
    </p:extLst>
  </p:cSld>
  <p:clrMapOvr>
    <a:masterClrMapping/>
  </p:clrMapOvr>
  <p:transition>
    <p:zoom dir="in"/>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2DF7751F-4B70-468A-B6AB-A9A99127A37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600479003"/>
      </p:ext>
    </p:extLst>
  </p:cSld>
  <p:clrMapOvr>
    <a:masterClrMapping/>
  </p:clrMapOvr>
  <p:transition>
    <p:zoom dir="in"/>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846D8BC-9086-4ADF-A304-7A70F7774B6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228909537"/>
      </p:ext>
    </p:extLst>
  </p:cSld>
  <p:clrMapOvr>
    <a:masterClrMapping/>
  </p:clrMapOvr>
  <p:transition>
    <p:zoom dir="in"/>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8"/>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23"/>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55E59504-A064-4E50-8C2E-869F57B35EB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786975918"/>
      </p:ext>
    </p:extLst>
  </p:cSld>
  <p:clrMapOvr>
    <a:masterClrMapping/>
  </p:clrMapOvr>
  <p:transition>
    <p:zoom dir="in"/>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7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78"/>
          <a:lstStyle>
            <a:lvl1pPr marL="0" marR="45691" indent="0" algn="r">
              <a:buNone/>
              <a:defRPr>
                <a:solidFill>
                  <a:schemeClr val="tx1"/>
                </a:solidFill>
              </a:defRPr>
            </a:lvl1pPr>
            <a:lvl2pPr marL="456912" indent="0" algn="ctr">
              <a:buNone/>
            </a:lvl2pPr>
            <a:lvl3pPr marL="913824" indent="0" algn="ctr">
              <a:buNone/>
            </a:lvl3pPr>
            <a:lvl4pPr marL="1370733" indent="0" algn="ctr">
              <a:buNone/>
            </a:lvl4pPr>
            <a:lvl5pPr marL="1827643" indent="0" algn="ctr">
              <a:buNone/>
            </a:lvl5pPr>
            <a:lvl6pPr marL="2284553" indent="0" algn="ctr">
              <a:buNone/>
            </a:lvl6pPr>
            <a:lvl7pPr marL="2741466" indent="0" algn="ctr">
              <a:buNone/>
            </a:lvl7pPr>
            <a:lvl8pPr marL="3198375" indent="0" algn="ctr">
              <a:buNone/>
            </a:lvl8pPr>
            <a:lvl9pPr marL="3655287"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pPr>
              <a:defRPr/>
            </a:pPr>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pPr>
              <a:defRPr/>
            </a:pPr>
            <a:fld id="{C31CA5C3-C3EB-4FCB-90A7-3757474B7B24}"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284806319"/>
      </p:ext>
    </p:extLst>
  </p:cSld>
  <p:clrMapOvr>
    <a:overrideClrMapping bg1="dk1" tx1="lt1" bg2="dk2" tx2="lt2" accent1="accent1" accent2="accent2" accent3="accent3" accent4="accent4" accent5="accent5" accent6="accent6" hlink="hlink" folHlink="folHlink"/>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8"/>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F54E9A3-D5C4-40D1-9B26-AEADBAAEF62B}"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68461421"/>
      </p:ext>
    </p:extLst>
  </p:cSld>
  <p:clrMapOvr>
    <a:masterClrMapping/>
  </p:clrMapOvr>
  <p:transition>
    <p:zoom dir="in"/>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182" spc="99" baseline="0">
                <a:solidFill>
                  <a:schemeClr val="tx2"/>
                </a:solidFill>
              </a:defRPr>
            </a:lvl1pPr>
            <a:lvl2pPr marL="450565" indent="0" algn="ctr">
              <a:buNone/>
            </a:lvl2pPr>
            <a:lvl3pPr marL="901131" indent="0" algn="ctr">
              <a:buNone/>
            </a:lvl3pPr>
            <a:lvl4pPr marL="1351693" indent="0" algn="ctr">
              <a:buNone/>
            </a:lvl4pPr>
            <a:lvl5pPr marL="1802256" indent="0" algn="ctr">
              <a:buNone/>
            </a:lvl5pPr>
            <a:lvl6pPr marL="2252816" indent="0" algn="ctr">
              <a:buNone/>
            </a:lvl6pPr>
            <a:lvl7pPr marL="2703384" indent="0" algn="ctr">
              <a:buNone/>
            </a:lvl7pPr>
            <a:lvl8pPr marL="3153944" indent="0" algn="ctr">
              <a:buNone/>
            </a:lvl8pPr>
            <a:lvl9pPr marL="3604507"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727"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7" y="3550131"/>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31"/>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lIns="90114" tIns="45055" rIns="90114" bIns="45055" rtlCol="0" anchor="ctr"/>
          <a:lstStyle/>
          <a:p>
            <a:pPr algn="ctr" eaLnBrk="1" latinLnBrk="0" hangingPunct="1"/>
            <a:endParaRPr kumimoji="0" lang="en-US" sz="3273"/>
          </a:p>
        </p:txBody>
      </p:sp>
      <p:sp>
        <p:nvSpPr>
          <p:cNvPr id="15" name="Date Placeholder 14"/>
          <p:cNvSpPr>
            <a:spLocks noGrp="1"/>
          </p:cNvSpPr>
          <p:nvPr>
            <p:ph type="dt" sz="half" idx="10"/>
          </p:nvPr>
        </p:nvSpPr>
        <p:spPr/>
        <p:txBody>
          <a:bodyPr/>
          <a:lstStyle/>
          <a:p>
            <a:pPr>
              <a:defRPr/>
            </a:pPr>
            <a:endParaRPr lang="en-US" altLang="en-US"/>
          </a:p>
        </p:txBody>
      </p:sp>
      <p:sp>
        <p:nvSpPr>
          <p:cNvPr id="16" name="Slide Number Placeholder 15"/>
          <p:cNvSpPr>
            <a:spLocks noGrp="1"/>
          </p:cNvSpPr>
          <p:nvPr>
            <p:ph type="sldNum" sz="quarter" idx="11"/>
          </p:nvPr>
        </p:nvSpPr>
        <p:spPr/>
        <p:txBody>
          <a:bodyPr/>
          <a:lstStyle/>
          <a:p>
            <a:pPr>
              <a:defRPr/>
            </a:pPr>
            <a:fld id="{2BF620E9-C289-4B6A-B5F3-8D39F12A6E26}" type="slidenum">
              <a:rPr lang="en-US" altLang="en-US" smtClean="0"/>
              <a:pPr>
                <a:defRPr/>
              </a:pPr>
              <a:t>‹#›</a:t>
            </a:fld>
            <a:endParaRPr lang="en-US" altLang="en-US"/>
          </a:p>
        </p:txBody>
      </p:sp>
      <p:sp>
        <p:nvSpPr>
          <p:cNvPr id="17" name="Footer Placeholder 16"/>
          <p:cNvSpPr>
            <a:spLocks noGrp="1"/>
          </p:cNvSpPr>
          <p:nvPr>
            <p:ph type="ftr" sz="quarter" idx="12"/>
          </p:nvPr>
        </p:nvSpPr>
        <p:spPr/>
        <p:txBody>
          <a:bodyPr/>
          <a:lstStyle/>
          <a:p>
            <a:pPr>
              <a:defRPr/>
            </a:pPr>
            <a:endParaRPr lang="en-US" altLang="en-US"/>
          </a:p>
        </p:txBody>
      </p:sp>
    </p:spTree>
    <p:extLst>
      <p:ext uri="{BB962C8B-B14F-4D97-AF65-F5344CB8AC3E}">
        <p14:creationId xmlns:p14="http://schemas.microsoft.com/office/powerpoint/2010/main" val="2223864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ltLang="en-US"/>
          </a:p>
        </p:txBody>
      </p:sp>
      <p:sp>
        <p:nvSpPr>
          <p:cNvPr id="15" name="Slide Number Placeholder 14"/>
          <p:cNvSpPr>
            <a:spLocks noGrp="1"/>
          </p:cNvSpPr>
          <p:nvPr>
            <p:ph type="sldNum" sz="quarter" idx="15"/>
          </p:nvPr>
        </p:nvSpPr>
        <p:spPr/>
        <p:txBody>
          <a:bodyPr/>
          <a:lstStyle>
            <a:lvl1pPr algn="ctr">
              <a:defRPr/>
            </a:lvl1pPr>
          </a:lstStyle>
          <a:p>
            <a:pPr>
              <a:defRPr/>
            </a:pPr>
            <a:fld id="{125FEA73-C2D7-496B-9718-680B0907C0D0}" type="slidenum">
              <a:rPr lang="en-US" altLang="en-US" smtClean="0"/>
              <a:pPr>
                <a:defRPr/>
              </a:pPr>
              <a:t>‹#›</a:t>
            </a:fld>
            <a:endParaRPr lang="en-US" altLang="en-US"/>
          </a:p>
        </p:txBody>
      </p:sp>
      <p:sp>
        <p:nvSpPr>
          <p:cNvPr id="16" name="Footer Placeholder 15"/>
          <p:cNvSpPr>
            <a:spLocks noGrp="1"/>
          </p:cNvSpPr>
          <p:nvPr>
            <p:ph type="ftr" sz="quarter" idx="16"/>
          </p:nvPr>
        </p:nvSpPr>
        <p:spPr/>
        <p:txBody>
          <a:bodyPr/>
          <a:lstStyle/>
          <a:p>
            <a:pPr>
              <a:defRPr/>
            </a:pPr>
            <a:endParaRPr lang="en-US" alt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68731758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B7D4D59-43B0-428B-9311-5F39866070FF}" type="slidenum">
              <a:rPr lang="en-US" altLang="en-US" smtClean="0"/>
              <a:pPr>
                <a:defRPr/>
              </a:pPr>
              <a:t>‹#›</a:t>
            </a:fld>
            <a:endParaRPr lang="en-US" alt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727"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99" baseline="0">
                <a:solidFill>
                  <a:schemeClr val="tx2"/>
                </a:solidFill>
              </a:defRPr>
            </a:lvl1pPr>
            <a:lvl2pPr>
              <a:buNone/>
              <a:defRPr sz="1818">
                <a:solidFill>
                  <a:schemeClr val="tx1">
                    <a:tint val="75000"/>
                  </a:schemeClr>
                </a:solidFill>
              </a:defRPr>
            </a:lvl2pPr>
            <a:lvl3pPr>
              <a:buNone/>
              <a:defRPr sz="1545">
                <a:solidFill>
                  <a:schemeClr val="tx1">
                    <a:tint val="75000"/>
                  </a:schemeClr>
                </a:solidFill>
              </a:defRPr>
            </a:lvl3pPr>
            <a:lvl4pPr>
              <a:buNone/>
              <a:defRPr sz="1364">
                <a:solidFill>
                  <a:schemeClr val="tx1">
                    <a:tint val="75000"/>
                  </a:schemeClr>
                </a:solidFill>
              </a:defRPr>
            </a:lvl4pPr>
            <a:lvl5pPr>
              <a:buNone/>
              <a:defRPr sz="1364">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7015"/>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6973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FDA20A9-EA02-4CBA-A626-F62F0C7DAE67}" type="slidenum">
              <a:rPr lang="en-US" altLang="en-US" smtClean="0"/>
              <a:pPr>
                <a:defRPr/>
              </a:pPr>
              <a:t>‹#›</a:t>
            </a:fld>
            <a:endParaRPr lang="en-US" alt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0760989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EA01AF7C-4035-452D-BC77-22D8C0782FF8}" type="slidenum">
              <a:rPr lang="en-US" altLang="en-US" smtClean="0"/>
              <a:pPr>
                <a:defRPr/>
              </a:pPr>
              <a:t>‹#›</a:t>
            </a:fld>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7" name="Date Placeholder 6"/>
          <p:cNvSpPr>
            <a:spLocks noGrp="1"/>
          </p:cNvSpPr>
          <p:nvPr>
            <p:ph type="dt" sz="half" idx="10"/>
          </p:nvPr>
        </p:nvSpPr>
        <p:spPr/>
        <p:txBody>
          <a:bodyPr/>
          <a:lstStyle/>
          <a:p>
            <a:pPr>
              <a:defRPr/>
            </a:pPr>
            <a:endParaRPr lang="en-US" alt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9125" tIns="49560" rIns="99125" bIns="49560" anchor="b">
            <a:noAutofit/>
          </a:bodyPr>
          <a:lstStyle>
            <a:lvl1pPr marL="0" indent="0" algn="l">
              <a:spcBef>
                <a:spcPts val="0"/>
              </a:spcBef>
              <a:buNone/>
              <a:defRPr sz="2545" b="1">
                <a:solidFill>
                  <a:schemeClr val="tx2"/>
                </a:solidFill>
              </a:defRPr>
            </a:lvl1pPr>
            <a:lvl2pPr>
              <a:buNone/>
              <a:defRPr sz="2000" b="1"/>
            </a:lvl2pPr>
            <a:lvl3pPr>
              <a:buNone/>
              <a:defRPr sz="1818" b="1"/>
            </a:lvl3pPr>
            <a:lvl4pPr>
              <a:buNone/>
              <a:defRPr sz="1545" b="1"/>
            </a:lvl4pPr>
            <a:lvl5pPr>
              <a:buNone/>
              <a:defRPr sz="1545"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9"/>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9"/>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9125" tIns="49560" rIns="99125" bIns="49560" anchor="b">
            <a:noAutofit/>
          </a:bodyPr>
          <a:lstStyle>
            <a:lvl1pPr marL="0" indent="0" algn="l">
              <a:spcBef>
                <a:spcPts val="0"/>
              </a:spcBef>
              <a:buNone/>
              <a:defRPr sz="2545" b="1" baseline="0">
                <a:solidFill>
                  <a:schemeClr val="tx2"/>
                </a:solidFill>
              </a:defRPr>
            </a:lvl1pPr>
            <a:lvl2pPr>
              <a:buNone/>
              <a:defRPr sz="2000" b="1"/>
            </a:lvl2pPr>
            <a:lvl3pPr>
              <a:buNone/>
              <a:defRPr sz="1818" b="1"/>
            </a:lvl3pPr>
            <a:lvl4pPr>
              <a:buNone/>
              <a:defRPr sz="1545" b="1"/>
            </a:lvl4pPr>
            <a:lvl5pPr>
              <a:buNone/>
              <a:defRPr sz="1545" b="1"/>
            </a:lvl5pPr>
          </a:lstStyle>
          <a:p>
            <a:pPr lvl="0" eaLnBrk="1" latinLnBrk="0" hangingPunct="1"/>
            <a:r>
              <a:rPr kumimoji="0" lang="en-US"/>
              <a:t>Click to edit Master text styles</a:t>
            </a:r>
          </a:p>
        </p:txBody>
      </p:sp>
      <p:cxnSp>
        <p:nvCxnSpPr>
          <p:cNvPr id="10" name="Straight Connector 9"/>
          <p:cNvCxnSpPr/>
          <p:nvPr/>
        </p:nvCxnSpPr>
        <p:spPr>
          <a:xfrm>
            <a:off x="562945" y="2180221"/>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21"/>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7126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574FEF59-4A43-4BA7-A9EE-1100E0CBBCAC}" type="slidenum">
              <a:rPr lang="en-US" altLang="en-US" smtClean="0"/>
              <a:pPr>
                <a:defRPr/>
              </a:pPr>
              <a:t>‹#›</a:t>
            </a:fld>
            <a:endParaRPr lang="en-US" alt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4448366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4BF8779D-D773-490D-B5E8-D26A699900F0}" type="slidenum">
              <a:rPr lang="en-US" altLang="en-US" smtClean="0"/>
              <a:pPr>
                <a:defRPr/>
              </a:pPr>
              <a:t>‹#›</a:t>
            </a:fld>
            <a:endParaRPr lang="en-US" altLang="en-US"/>
          </a:p>
        </p:txBody>
      </p:sp>
    </p:spTree>
    <p:extLst>
      <p:ext uri="{BB962C8B-B14F-4D97-AF65-F5344CB8AC3E}">
        <p14:creationId xmlns:p14="http://schemas.microsoft.com/office/powerpoint/2010/main" val="175345874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3" y="1600200"/>
            <a:ext cx="1984248" cy="3733800"/>
          </a:xfrm>
        </p:spPr>
        <p:txBody>
          <a:bodyPr tIns="49560" bIns="49560" anchor="t" anchorCtr="0"/>
          <a:lstStyle>
            <a:lvl1pPr marL="0" indent="0">
              <a:lnSpc>
                <a:spcPct val="125000"/>
              </a:lnSpc>
              <a:spcAft>
                <a:spcPts val="987"/>
              </a:spcAft>
              <a:buNone/>
              <a:defRPr sz="1545">
                <a:solidFill>
                  <a:schemeClr val="tx2"/>
                </a:solidFill>
              </a:defRPr>
            </a:lvl1pPr>
            <a:lvl2pPr>
              <a:buNone/>
              <a:defRPr sz="1182"/>
            </a:lvl2pPr>
            <a:lvl3pPr>
              <a:buNone/>
              <a:defRPr sz="1000"/>
            </a:lvl3pPr>
            <a:lvl4pPr>
              <a:buNone/>
              <a:defRPr sz="909"/>
            </a:lvl4pPr>
            <a:lvl5pPr>
              <a:buNone/>
              <a:defRPr sz="909"/>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9125" tIns="99125" anchor="b" anchorCtr="0"/>
          <a:lstStyle>
            <a:lvl1pPr algn="l">
              <a:buNone/>
              <a:defRPr sz="1818" b="1" spc="-49"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ltLang="en-US"/>
          </a:p>
        </p:txBody>
      </p:sp>
      <p:sp>
        <p:nvSpPr>
          <p:cNvPr id="9" name="Slide Number Placeholder 8"/>
          <p:cNvSpPr>
            <a:spLocks noGrp="1"/>
          </p:cNvSpPr>
          <p:nvPr>
            <p:ph type="sldNum" sz="quarter" idx="15"/>
          </p:nvPr>
        </p:nvSpPr>
        <p:spPr/>
        <p:txBody>
          <a:bodyPr/>
          <a:lstStyle/>
          <a:p>
            <a:pPr>
              <a:defRPr/>
            </a:pPr>
            <a:fld id="{E8FC4F57-1B32-4A51-9130-A693D123C9E9}" type="slidenum">
              <a:rPr lang="en-US" altLang="en-US" smtClean="0"/>
              <a:pPr>
                <a:defRPr/>
              </a:pPr>
              <a:t>‹#›</a:t>
            </a:fld>
            <a:endParaRPr lang="en-US" altLang="en-US"/>
          </a:p>
        </p:txBody>
      </p:sp>
      <p:sp>
        <p:nvSpPr>
          <p:cNvPr id="10" name="Footer Placeholder 9"/>
          <p:cNvSpPr>
            <a:spLocks noGrp="1"/>
          </p:cNvSpPr>
          <p:nvPr>
            <p:ph type="ftr" sz="quarter" idx="16"/>
          </p:nvPr>
        </p:nvSpPr>
        <p:spPr/>
        <p:txBody>
          <a:bodyPr/>
          <a:lstStyle/>
          <a:p>
            <a:pPr>
              <a:defRPr/>
            </a:pPr>
            <a:endParaRPr lang="en-US" altLang="en-US"/>
          </a:p>
        </p:txBody>
      </p:sp>
    </p:spTree>
    <p:extLst>
      <p:ext uri="{BB962C8B-B14F-4D97-AF65-F5344CB8AC3E}">
        <p14:creationId xmlns:p14="http://schemas.microsoft.com/office/powerpoint/2010/main" val="9749618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9125" tIns="99125" anchor="b" anchorCtr="0"/>
          <a:lstStyle>
            <a:lvl1pPr algn="l">
              <a:buNone/>
              <a:defRPr sz="1818" b="1" spc="-49"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182">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987"/>
              </a:spcAft>
              <a:buFontTx/>
              <a:buNone/>
              <a:defRPr sz="1545" b="0">
                <a:solidFill>
                  <a:schemeClr val="tx2"/>
                </a:solidFill>
              </a:defRPr>
            </a:lvl1pPr>
            <a:lvl2pPr>
              <a:defRPr sz="1182"/>
            </a:lvl2pPr>
            <a:lvl3pPr>
              <a:defRPr sz="1000"/>
            </a:lvl3pPr>
            <a:lvl4pPr>
              <a:defRPr sz="909"/>
            </a:lvl4pPr>
            <a:lvl5pPr>
              <a:defRPr sz="909"/>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ltLang="en-US"/>
          </a:p>
        </p:txBody>
      </p:sp>
      <p:sp>
        <p:nvSpPr>
          <p:cNvPr id="9" name="Slide Number Placeholder 8"/>
          <p:cNvSpPr>
            <a:spLocks noGrp="1"/>
          </p:cNvSpPr>
          <p:nvPr>
            <p:ph type="sldNum" sz="quarter" idx="11"/>
          </p:nvPr>
        </p:nvSpPr>
        <p:spPr/>
        <p:txBody>
          <a:bodyPr/>
          <a:lstStyle/>
          <a:p>
            <a:pPr>
              <a:defRPr/>
            </a:pPr>
            <a:fld id="{8C7EED89-6300-4514-8F33-FDCB2A97BECF}" type="slidenum">
              <a:rPr lang="en-US" altLang="en-US" smtClean="0"/>
              <a:pPr>
                <a:defRPr/>
              </a:pPr>
              <a:t>‹#›</a:t>
            </a:fld>
            <a:endParaRPr lang="en-US" altLang="en-US"/>
          </a:p>
        </p:txBody>
      </p:sp>
      <p:sp>
        <p:nvSpPr>
          <p:cNvPr id="10" name="Footer Placeholder 9"/>
          <p:cNvSpPr>
            <a:spLocks noGrp="1"/>
          </p:cNvSpPr>
          <p:nvPr>
            <p:ph type="ftr" sz="quarter" idx="12"/>
          </p:nvPr>
        </p:nvSpPr>
        <p:spPr/>
        <p:txBody>
          <a:bodyPr/>
          <a:lstStyle/>
          <a:p>
            <a:pPr>
              <a:defRPr/>
            </a:pPr>
            <a:endParaRPr lang="en-US" altLang="en-US"/>
          </a:p>
        </p:txBody>
      </p:sp>
    </p:spTree>
    <p:extLst>
      <p:ext uri="{BB962C8B-B14F-4D97-AF65-F5344CB8AC3E}">
        <p14:creationId xmlns:p14="http://schemas.microsoft.com/office/powerpoint/2010/main" val="2839231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A9BF3CBF-8DA4-41E3-96E5-3E11F283DE10}"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27419248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59F25B7-9B51-473D-8A38-0ACF959299CA}" type="slidenum">
              <a:rPr lang="en-US" altLang="en-US" smtClean="0"/>
              <a:pPr>
                <a:defRPr/>
              </a:pPr>
              <a:t>‹#›</a:t>
            </a:fld>
            <a:endParaRPr lang="en-US" altLang="en-US"/>
          </a:p>
        </p:txBody>
      </p:sp>
    </p:spTree>
    <p:extLst>
      <p:ext uri="{BB962C8B-B14F-4D97-AF65-F5344CB8AC3E}">
        <p14:creationId xmlns:p14="http://schemas.microsoft.com/office/powerpoint/2010/main" val="81631664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1B29792-0FDB-4CCC-9922-379AD9B7365A}" type="slidenum">
              <a:rPr lang="en-US" altLang="en-US" smtClean="0"/>
              <a:pPr>
                <a:defRPr/>
              </a:pPr>
              <a:t>‹#›</a:t>
            </a:fld>
            <a:endParaRPr lang="en-US" altLang="en-US"/>
          </a:p>
        </p:txBody>
      </p:sp>
    </p:spTree>
    <p:extLst>
      <p:ext uri="{BB962C8B-B14F-4D97-AF65-F5344CB8AC3E}">
        <p14:creationId xmlns:p14="http://schemas.microsoft.com/office/powerpoint/2010/main" val="174161053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a:defRPr/>
              </a:pPr>
              <a:endParaRPr lang="en-US" sz="1818">
                <a:solidFill>
                  <a:srgbClr val="FFFFFF"/>
                </a:solidFill>
                <a:latin typeface="Times New Roman" pitchFamily="18"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a:defRPr/>
              </a:pPr>
              <a:endParaRPr lang="en-US" sz="1818">
                <a:solidFill>
                  <a:srgbClr val="FFFFFF"/>
                </a:solidFill>
                <a:latin typeface="Times New Roman" pitchFamily="18" charset="0"/>
              </a:endParaRPr>
            </a:p>
          </p:txBody>
        </p:sp>
      </p:grpSp>
      <p:sp>
        <p:nvSpPr>
          <p:cNvPr id="2863143" name="Rectangle 39"/>
          <p:cNvSpPr>
            <a:spLocks noGrp="1" noChangeArrowheads="1"/>
          </p:cNvSpPr>
          <p:nvPr>
            <p:ph type="ctrTitle" sz="quarter"/>
          </p:nvPr>
        </p:nvSpPr>
        <p:spPr>
          <a:xfrm>
            <a:off x="685800" y="1692278"/>
            <a:ext cx="7772400" cy="1736725"/>
          </a:xfrm>
        </p:spPr>
        <p:txBody>
          <a:bodyPr anchor="b"/>
          <a:lstStyle>
            <a:lvl1pPr>
              <a:defRPr sz="5273"/>
            </a:lvl1pPr>
          </a:lstStyle>
          <a:p>
            <a:r>
              <a:rPr lang="en-US"/>
              <a:t>Click to edit Master title style</a:t>
            </a:r>
          </a:p>
        </p:txBody>
      </p:sp>
      <p:sp>
        <p:nvSpPr>
          <p:cNvPr id="286314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C7D9CE86-1730-4014-82E3-44F99839E9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8442170"/>
      </p:ext>
    </p:extLst>
  </p:cSld>
  <p:clrMapOvr>
    <a:masterClrMapping/>
  </p:clrMapOvr>
  <p:transition>
    <p:zoom dir="in"/>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77036F2-80C0-4F3F-B1E5-BA1730C4BE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94836"/>
      </p:ext>
    </p:extLst>
  </p:cSld>
  <p:clrMapOvr>
    <a:masterClrMapping/>
  </p:clrMapOvr>
  <p:transition>
    <p:zoom dir="in"/>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46124" indent="0">
              <a:buNone/>
              <a:defRPr sz="1818"/>
            </a:lvl2pPr>
            <a:lvl3pPr marL="892243" indent="0">
              <a:buNone/>
              <a:defRPr sz="1545"/>
            </a:lvl3pPr>
            <a:lvl4pPr marL="1338370" indent="0">
              <a:buNone/>
              <a:defRPr sz="1364"/>
            </a:lvl4pPr>
            <a:lvl5pPr marL="1784489" indent="0">
              <a:buNone/>
              <a:defRPr sz="1364"/>
            </a:lvl5pPr>
            <a:lvl6pPr marL="2230615" indent="0">
              <a:buNone/>
              <a:defRPr sz="1364"/>
            </a:lvl6pPr>
            <a:lvl7pPr marL="2676739" indent="0">
              <a:buNone/>
              <a:defRPr sz="1364"/>
            </a:lvl7pPr>
            <a:lvl8pPr marL="3122866" indent="0">
              <a:buNone/>
              <a:defRPr sz="1364"/>
            </a:lvl8pPr>
            <a:lvl9pPr marL="3568982" indent="0">
              <a:buNone/>
              <a:defRPr sz="1364"/>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15F9807E-8231-42D1-8FAF-0ECB629976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4668962"/>
      </p:ext>
    </p:extLst>
  </p:cSld>
  <p:clrMapOvr>
    <a:masterClrMapping/>
  </p:clrMapOvr>
  <p:transition>
    <p:zoom dir="in"/>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6C0079F7-1753-49A1-A7F1-D6832FEEB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2697939"/>
      </p:ext>
    </p:extLst>
  </p:cSld>
  <p:clrMapOvr>
    <a:masterClrMapping/>
  </p:clrMapOvr>
  <p:transition>
    <p:zoom dir="in"/>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46124" indent="0">
              <a:buNone/>
              <a:defRPr sz="2000" b="1"/>
            </a:lvl2pPr>
            <a:lvl3pPr marL="892243" indent="0">
              <a:buNone/>
              <a:defRPr sz="1818" b="1"/>
            </a:lvl3pPr>
            <a:lvl4pPr marL="1338370" indent="0">
              <a:buNone/>
              <a:defRPr sz="1545" b="1"/>
            </a:lvl4pPr>
            <a:lvl5pPr marL="1784489" indent="0">
              <a:buNone/>
              <a:defRPr sz="1545" b="1"/>
            </a:lvl5pPr>
            <a:lvl6pPr marL="2230615" indent="0">
              <a:buNone/>
              <a:defRPr sz="1545" b="1"/>
            </a:lvl6pPr>
            <a:lvl7pPr marL="2676739" indent="0">
              <a:buNone/>
              <a:defRPr sz="1545" b="1"/>
            </a:lvl7pPr>
            <a:lvl8pPr marL="3122866" indent="0">
              <a:buNone/>
              <a:defRPr sz="1545" b="1"/>
            </a:lvl8pPr>
            <a:lvl9pPr marL="3568982"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46124" indent="0">
              <a:buNone/>
              <a:defRPr sz="2000" b="1"/>
            </a:lvl2pPr>
            <a:lvl3pPr marL="892243" indent="0">
              <a:buNone/>
              <a:defRPr sz="1818" b="1"/>
            </a:lvl3pPr>
            <a:lvl4pPr marL="1338370" indent="0">
              <a:buNone/>
              <a:defRPr sz="1545" b="1"/>
            </a:lvl4pPr>
            <a:lvl5pPr marL="1784489" indent="0">
              <a:buNone/>
              <a:defRPr sz="1545" b="1"/>
            </a:lvl5pPr>
            <a:lvl6pPr marL="2230615" indent="0">
              <a:buNone/>
              <a:defRPr sz="1545" b="1"/>
            </a:lvl6pPr>
            <a:lvl7pPr marL="2676739" indent="0">
              <a:buNone/>
              <a:defRPr sz="1545" b="1"/>
            </a:lvl7pPr>
            <a:lvl8pPr marL="3122866" indent="0">
              <a:buNone/>
              <a:defRPr sz="1545" b="1"/>
            </a:lvl8pPr>
            <a:lvl9pPr marL="3568982"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F8DF1964-8E88-45E4-89EA-E92FC7AF18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7003025"/>
      </p:ext>
    </p:extLst>
  </p:cSld>
  <p:clrMapOvr>
    <a:masterClrMapping/>
  </p:clrMapOvr>
  <p:transition>
    <p:zoom dir="in"/>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1DB00195-4218-46B6-8493-9A165CB97B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580141"/>
      </p:ext>
    </p:extLst>
  </p:cSld>
  <p:clrMapOvr>
    <a:masterClrMapping/>
  </p:clrMapOvr>
  <p:transition>
    <p:zoom dir="in"/>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A500F34A-0BEB-4305-B41D-8A29A8BBD9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0582845"/>
      </p:ext>
    </p:extLst>
  </p:cSld>
  <p:clrMapOvr>
    <a:masterClrMapping/>
  </p:clrMapOvr>
  <p:transition>
    <p:zoom dir="in"/>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23"/>
            <a:ext cx="3008313" cy="4691063"/>
          </a:xfrm>
        </p:spPr>
        <p:txBody>
          <a:bodyPr/>
          <a:lstStyle>
            <a:lvl1pPr marL="0" indent="0">
              <a:buNone/>
              <a:defRPr sz="1364"/>
            </a:lvl1pPr>
            <a:lvl2pPr marL="446124" indent="0">
              <a:buNone/>
              <a:defRPr sz="1182"/>
            </a:lvl2pPr>
            <a:lvl3pPr marL="892243" indent="0">
              <a:buNone/>
              <a:defRPr sz="1000"/>
            </a:lvl3pPr>
            <a:lvl4pPr marL="1338370" indent="0">
              <a:buNone/>
              <a:defRPr sz="909"/>
            </a:lvl4pPr>
            <a:lvl5pPr marL="1784489" indent="0">
              <a:buNone/>
              <a:defRPr sz="909"/>
            </a:lvl5pPr>
            <a:lvl6pPr marL="2230615" indent="0">
              <a:buNone/>
              <a:defRPr sz="909"/>
            </a:lvl6pPr>
            <a:lvl7pPr marL="2676739" indent="0">
              <a:buNone/>
              <a:defRPr sz="909"/>
            </a:lvl7pPr>
            <a:lvl8pPr marL="3122866" indent="0">
              <a:buNone/>
              <a:defRPr sz="909"/>
            </a:lvl8pPr>
            <a:lvl9pPr marL="3568982" indent="0">
              <a:buNone/>
              <a:defRPr sz="909"/>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8E8200E-9FBA-4AAE-B358-3AB0A3E5F1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9517946"/>
      </p:ext>
    </p:extLst>
  </p:cSld>
  <p:clrMapOvr>
    <a:masterClrMapping/>
  </p:clrMapOvr>
  <p:transition>
    <p:zoom dir="in"/>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9"/>
            <a:ext cx="7772400" cy="1509712"/>
          </a:xfrm>
        </p:spPr>
        <p:txBody>
          <a:bodyPr lIns="45691" rIns="45691"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pPr>
              <a:defRPr/>
            </a:pPr>
            <a:fld id="{BB7143D2-6AF9-4F01-8CF7-1EC2D86431F8}" type="slidenum">
              <a:rPr lang="en-US" smtClean="0">
                <a:solidFill>
                  <a:srgbClr val="DBF5F9">
                    <a:shade val="90000"/>
                  </a:srgbClr>
                </a:solidFill>
              </a:rPr>
              <a:pPr>
                <a:defRPr/>
              </a:pPr>
              <a:t>‹#›</a:t>
            </a:fld>
            <a:endParaRPr lang="en-US">
              <a:solidFill>
                <a:srgbClr val="DBF5F9">
                  <a:shade val="90000"/>
                </a:srgbClr>
              </a:solidFill>
            </a:endParaRPr>
          </a:p>
        </p:txBody>
      </p:sp>
    </p:spTree>
    <p:extLst>
      <p:ext uri="{BB962C8B-B14F-4D97-AF65-F5344CB8AC3E}">
        <p14:creationId xmlns:p14="http://schemas.microsoft.com/office/powerpoint/2010/main" val="898178636"/>
      </p:ext>
    </p:extLst>
  </p:cSld>
  <p:clrMapOvr>
    <a:overrideClrMapping bg1="dk1" tx1="lt1" bg2="dk2" tx2="lt2" accent1="accent1" accent2="accent2" accent3="accent3" accent4="accent4" accent5="accent5" accent6="accent6" hlink="hlink" folHlink="folHlink"/>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46124" indent="0">
              <a:buNone/>
              <a:defRPr sz="2727"/>
            </a:lvl2pPr>
            <a:lvl3pPr marL="892243" indent="0">
              <a:buNone/>
              <a:defRPr sz="2364"/>
            </a:lvl3pPr>
            <a:lvl4pPr marL="1338370" indent="0">
              <a:buNone/>
              <a:defRPr sz="2000"/>
            </a:lvl4pPr>
            <a:lvl5pPr marL="1784489" indent="0">
              <a:buNone/>
              <a:defRPr sz="2000"/>
            </a:lvl5pPr>
            <a:lvl6pPr marL="2230615" indent="0">
              <a:buNone/>
              <a:defRPr sz="2000"/>
            </a:lvl6pPr>
            <a:lvl7pPr marL="2676739" indent="0">
              <a:buNone/>
              <a:defRPr sz="2000"/>
            </a:lvl7pPr>
            <a:lvl8pPr marL="3122866" indent="0">
              <a:buNone/>
              <a:defRPr sz="2000"/>
            </a:lvl8pPr>
            <a:lvl9pPr marL="356898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46124" indent="0">
              <a:buNone/>
              <a:defRPr sz="1182"/>
            </a:lvl2pPr>
            <a:lvl3pPr marL="892243" indent="0">
              <a:buNone/>
              <a:defRPr sz="1000"/>
            </a:lvl3pPr>
            <a:lvl4pPr marL="1338370" indent="0">
              <a:buNone/>
              <a:defRPr sz="909"/>
            </a:lvl4pPr>
            <a:lvl5pPr marL="1784489" indent="0">
              <a:buNone/>
              <a:defRPr sz="909"/>
            </a:lvl5pPr>
            <a:lvl6pPr marL="2230615" indent="0">
              <a:buNone/>
              <a:defRPr sz="909"/>
            </a:lvl6pPr>
            <a:lvl7pPr marL="2676739" indent="0">
              <a:buNone/>
              <a:defRPr sz="909"/>
            </a:lvl7pPr>
            <a:lvl8pPr marL="3122866" indent="0">
              <a:buNone/>
              <a:defRPr sz="909"/>
            </a:lvl8pPr>
            <a:lvl9pPr marL="3568982" indent="0">
              <a:buNone/>
              <a:defRPr sz="909"/>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A23FF795-DE8D-49FF-A9CE-D582F03327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3793575"/>
      </p:ext>
    </p:extLst>
  </p:cSld>
  <p:clrMapOvr>
    <a:masterClrMapping/>
  </p:clrMapOvr>
  <p:transition>
    <p:zoom dir="in"/>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1C7C90F-0419-4409-8C9C-7BC05A52CD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1794811"/>
      </p:ext>
    </p:extLst>
  </p:cSld>
  <p:clrMapOvr>
    <a:masterClrMapping/>
  </p:clrMapOvr>
  <p:transition>
    <p:zoom dir="in"/>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7E55D09-83FA-4592-AEC4-B0AE8C75B3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9592602"/>
      </p:ext>
    </p:extLst>
  </p:cSld>
  <p:clrMapOvr>
    <a:masterClrMapping/>
  </p:clrMapOvr>
  <p:transition>
    <p:zoom dir="in"/>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8"/>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E19AC253-71F9-4672-9F86-A0D89486C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646451"/>
      </p:ext>
    </p:extLst>
  </p:cSld>
  <p:clrMapOvr>
    <a:masterClrMapping/>
  </p:clrMapOvr>
  <p:transition>
    <p:zoom dir="in"/>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2A53D24B-93E3-4457-8057-5AE697FB8AA2}"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7767670"/>
      </p:ext>
    </p:extLst>
  </p:cSld>
  <p:clrMapOvr>
    <a:masterClrMapping/>
  </p:clrMapOvr>
  <p:transition>
    <p:zoom dir="in"/>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B25C216C-8F36-43BF-ABAA-6ACB9932297E}"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75773186"/>
      </p:ext>
    </p:extLst>
  </p:cSld>
  <p:clrMapOvr>
    <a:masterClrMapping/>
  </p:clrMapOvr>
  <p:transition>
    <p:zoom dir="in"/>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defTabSz="901574">
                <a:defRPr/>
              </a:pPr>
              <a:endParaRPr lang="en-US" sz="1818">
                <a:solidFill>
                  <a:srgbClr val="FFFFFF"/>
                </a:solidFill>
                <a:latin typeface="Times New Roman" pitchFamily="18"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defTabSz="901574">
                <a:defRPr/>
              </a:pPr>
              <a:endParaRPr lang="en-US" sz="1818">
                <a:solidFill>
                  <a:srgbClr val="FFFFFF"/>
                </a:solidFill>
                <a:latin typeface="Times New Roman" pitchFamily="18"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defTabSz="901574">
                <a:defRPr/>
              </a:pPr>
              <a:endParaRPr lang="en-US" sz="1818">
                <a:solidFill>
                  <a:srgbClr val="FFFFFF"/>
                </a:solidFill>
                <a:latin typeface="Times New Roman" pitchFamily="18"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defTabSz="901574">
                  <a:defRPr/>
                </a:pPr>
                <a:endParaRPr lang="en-US" sz="1818">
                  <a:solidFill>
                    <a:srgbClr val="FFFFFF"/>
                  </a:solidFill>
                  <a:latin typeface="Times New Roman" pitchFamily="18"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defTabSz="901574">
                  <a:defRPr/>
                </a:pPr>
                <a:endParaRPr lang="en-US" sz="1818">
                  <a:solidFill>
                    <a:srgbClr val="FFFFFF"/>
                  </a:solidFill>
                  <a:latin typeface="Times New Roman" pitchFamily="18"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defTabSz="901574">
                  <a:defRPr/>
                </a:pPr>
                <a:endParaRPr lang="en-US" sz="1818">
                  <a:solidFill>
                    <a:srgbClr val="FFFFFF"/>
                  </a:solidFill>
                  <a:latin typeface="Times New Roman" pitchFamily="18"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defTabSz="901574">
                  <a:defRPr/>
                </a:pPr>
                <a:endParaRPr lang="en-US" sz="1818">
                  <a:solidFill>
                    <a:srgbClr val="FFFFFF"/>
                  </a:solidFill>
                  <a:latin typeface="Times New Roman" pitchFamily="18"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defTabSz="901574">
                  <a:defRPr/>
                </a:pPr>
                <a:endParaRPr lang="en-US" sz="1818">
                  <a:solidFill>
                    <a:srgbClr val="FFFFFF"/>
                  </a:solidFill>
                  <a:latin typeface="Times New Roman" pitchFamily="18"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defTabSz="901574">
                <a:defRPr/>
              </a:pPr>
              <a:endParaRPr lang="en-US" sz="1818">
                <a:solidFill>
                  <a:srgbClr val="FFFFFF"/>
                </a:solidFill>
                <a:latin typeface="Times New Roman" pitchFamily="18"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defTabSz="901574">
                <a:defRPr/>
              </a:pPr>
              <a:endParaRPr lang="en-US" sz="1818">
                <a:solidFill>
                  <a:srgbClr val="FFFFFF"/>
                </a:solidFill>
                <a:latin typeface="Times New Roman" pitchFamily="18" charset="0"/>
              </a:endParaRPr>
            </a:p>
          </p:txBody>
        </p:sp>
      </p:grpSp>
      <p:sp>
        <p:nvSpPr>
          <p:cNvPr id="2863143" name="Rectangle 39"/>
          <p:cNvSpPr>
            <a:spLocks noGrp="1" noChangeArrowheads="1"/>
          </p:cNvSpPr>
          <p:nvPr>
            <p:ph type="ctrTitle" sz="quarter"/>
          </p:nvPr>
        </p:nvSpPr>
        <p:spPr>
          <a:xfrm>
            <a:off x="685800" y="1692278"/>
            <a:ext cx="7772400" cy="1736725"/>
          </a:xfrm>
        </p:spPr>
        <p:txBody>
          <a:bodyPr anchor="b"/>
          <a:lstStyle>
            <a:lvl1pPr>
              <a:defRPr sz="5364"/>
            </a:lvl1pPr>
          </a:lstStyle>
          <a:p>
            <a:r>
              <a:rPr lang="en-US"/>
              <a:t>Click to edit Master title style</a:t>
            </a:r>
          </a:p>
        </p:txBody>
      </p:sp>
      <p:sp>
        <p:nvSpPr>
          <p:cNvPr id="286314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C7D9CE86-1730-4014-82E3-44F99839E9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3953179"/>
      </p:ext>
    </p:extLst>
  </p:cSld>
  <p:clrMapOvr>
    <a:masterClrMapping/>
  </p:clrMapOvr>
  <p:transition>
    <p:zoom dir="in"/>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77036F2-80C0-4F3F-B1E5-BA1730C4BE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293136"/>
      </p:ext>
    </p:extLst>
  </p:cSld>
  <p:clrMapOvr>
    <a:masterClrMapping/>
  </p:clrMapOvr>
  <p:transition>
    <p:zoom dir="in"/>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0787" indent="0">
              <a:buNone/>
              <a:defRPr sz="1818"/>
            </a:lvl2pPr>
            <a:lvl3pPr marL="901574" indent="0">
              <a:buNone/>
              <a:defRPr sz="1545"/>
            </a:lvl3pPr>
            <a:lvl4pPr marL="1352357" indent="0">
              <a:buNone/>
              <a:defRPr sz="1364"/>
            </a:lvl4pPr>
            <a:lvl5pPr marL="1803142" indent="0">
              <a:buNone/>
              <a:defRPr sz="1364"/>
            </a:lvl5pPr>
            <a:lvl6pPr marL="2253925" indent="0">
              <a:buNone/>
              <a:defRPr sz="1364"/>
            </a:lvl6pPr>
            <a:lvl7pPr marL="2704714" indent="0">
              <a:buNone/>
              <a:defRPr sz="1364"/>
            </a:lvl7pPr>
            <a:lvl8pPr marL="3155496" indent="0">
              <a:buNone/>
              <a:defRPr sz="1364"/>
            </a:lvl8pPr>
            <a:lvl9pPr marL="3606282" indent="0">
              <a:buNone/>
              <a:defRPr sz="1364"/>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15F9807E-8231-42D1-8FAF-0ECB629976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9289052"/>
      </p:ext>
    </p:extLst>
  </p:cSld>
  <p:clrMapOvr>
    <a:masterClrMapping/>
  </p:clrMapOvr>
  <p:transition>
    <p:zoom dir="in"/>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6C0079F7-1753-49A1-A7F1-D6832FEEB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7709477"/>
      </p:ext>
    </p:extLst>
  </p:cSld>
  <p:clrMapOvr>
    <a:masterClrMapping/>
  </p:clrMapOvr>
  <p:transition>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6912" indent="0">
              <a:buNone/>
              <a:defRPr sz="1800"/>
            </a:lvl2pPr>
            <a:lvl3pPr marL="913824" indent="0">
              <a:buNone/>
              <a:defRPr sz="1600"/>
            </a:lvl3pPr>
            <a:lvl4pPr marL="1370733" indent="0">
              <a:buNone/>
              <a:defRPr sz="1400"/>
            </a:lvl4pPr>
            <a:lvl5pPr marL="1827643" indent="0">
              <a:buNone/>
              <a:defRPr sz="1400"/>
            </a:lvl5pPr>
            <a:lvl6pPr marL="2284553" indent="0">
              <a:buNone/>
              <a:defRPr sz="1400"/>
            </a:lvl6pPr>
            <a:lvl7pPr marL="2741466" indent="0">
              <a:buNone/>
              <a:defRPr sz="1400"/>
            </a:lvl7pPr>
            <a:lvl8pPr marL="3198375" indent="0">
              <a:buNone/>
              <a:defRPr sz="1400"/>
            </a:lvl8pPr>
            <a:lvl9pPr marL="3655287"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38849223-82B3-4657-B36C-862F338AB2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1114183"/>
      </p:ext>
    </p:extLst>
  </p:cSld>
  <p:clrMapOvr>
    <a:masterClrMapping/>
  </p:clrMapOvr>
  <p:transition>
    <p:zoom dir="in"/>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C3D45562-8CED-400C-8CC1-C27DD8A2F271}"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18066593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50787" indent="0">
              <a:buNone/>
              <a:defRPr sz="2000" b="1"/>
            </a:lvl2pPr>
            <a:lvl3pPr marL="901574" indent="0">
              <a:buNone/>
              <a:defRPr sz="1818" b="1"/>
            </a:lvl3pPr>
            <a:lvl4pPr marL="1352357" indent="0">
              <a:buNone/>
              <a:defRPr sz="1545" b="1"/>
            </a:lvl4pPr>
            <a:lvl5pPr marL="1803142" indent="0">
              <a:buNone/>
              <a:defRPr sz="1545" b="1"/>
            </a:lvl5pPr>
            <a:lvl6pPr marL="2253925" indent="0">
              <a:buNone/>
              <a:defRPr sz="1545" b="1"/>
            </a:lvl6pPr>
            <a:lvl7pPr marL="2704714" indent="0">
              <a:buNone/>
              <a:defRPr sz="1545" b="1"/>
            </a:lvl7pPr>
            <a:lvl8pPr marL="3155496" indent="0">
              <a:buNone/>
              <a:defRPr sz="1545" b="1"/>
            </a:lvl8pPr>
            <a:lvl9pPr marL="3606282"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50787" indent="0">
              <a:buNone/>
              <a:defRPr sz="2000" b="1"/>
            </a:lvl2pPr>
            <a:lvl3pPr marL="901574" indent="0">
              <a:buNone/>
              <a:defRPr sz="1818" b="1"/>
            </a:lvl3pPr>
            <a:lvl4pPr marL="1352357" indent="0">
              <a:buNone/>
              <a:defRPr sz="1545" b="1"/>
            </a:lvl4pPr>
            <a:lvl5pPr marL="1803142" indent="0">
              <a:buNone/>
              <a:defRPr sz="1545" b="1"/>
            </a:lvl5pPr>
            <a:lvl6pPr marL="2253925" indent="0">
              <a:buNone/>
              <a:defRPr sz="1545" b="1"/>
            </a:lvl6pPr>
            <a:lvl7pPr marL="2704714" indent="0">
              <a:buNone/>
              <a:defRPr sz="1545" b="1"/>
            </a:lvl7pPr>
            <a:lvl8pPr marL="3155496" indent="0">
              <a:buNone/>
              <a:defRPr sz="1545" b="1"/>
            </a:lvl8pPr>
            <a:lvl9pPr marL="3606282"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F8DF1964-8E88-45E4-89EA-E92FC7AF18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7288324"/>
      </p:ext>
    </p:extLst>
  </p:cSld>
  <p:clrMapOvr>
    <a:masterClrMapping/>
  </p:clrMapOvr>
  <p:transition>
    <p:zoom dir="in"/>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1DB00195-4218-46B6-8493-9A165CB97B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5066673"/>
      </p:ext>
    </p:extLst>
  </p:cSld>
  <p:clrMapOvr>
    <a:masterClrMapping/>
  </p:clrMapOvr>
  <p:transition>
    <p:zoom dir="in"/>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A500F34A-0BEB-4305-B41D-8A29A8BBD9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8885167"/>
      </p:ext>
    </p:extLst>
  </p:cSld>
  <p:clrMapOvr>
    <a:masterClrMapping/>
  </p:clrMapOvr>
  <p:transition>
    <p:zoom dir="in"/>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16"/>
            <a:ext cx="3008313" cy="4691063"/>
          </a:xfrm>
        </p:spPr>
        <p:txBody>
          <a:bodyPr/>
          <a:lstStyle>
            <a:lvl1pPr marL="0" indent="0">
              <a:buNone/>
              <a:defRPr sz="1364"/>
            </a:lvl1pPr>
            <a:lvl2pPr marL="450787" indent="0">
              <a:buNone/>
              <a:defRPr sz="1182"/>
            </a:lvl2pPr>
            <a:lvl3pPr marL="901574" indent="0">
              <a:buNone/>
              <a:defRPr sz="1000"/>
            </a:lvl3pPr>
            <a:lvl4pPr marL="1352357" indent="0">
              <a:buNone/>
              <a:defRPr sz="909"/>
            </a:lvl4pPr>
            <a:lvl5pPr marL="1803142" indent="0">
              <a:buNone/>
              <a:defRPr sz="909"/>
            </a:lvl5pPr>
            <a:lvl6pPr marL="2253925" indent="0">
              <a:buNone/>
              <a:defRPr sz="909"/>
            </a:lvl6pPr>
            <a:lvl7pPr marL="2704714" indent="0">
              <a:buNone/>
              <a:defRPr sz="909"/>
            </a:lvl7pPr>
            <a:lvl8pPr marL="3155496" indent="0">
              <a:buNone/>
              <a:defRPr sz="909"/>
            </a:lvl8pPr>
            <a:lvl9pPr marL="3606282" indent="0">
              <a:buNone/>
              <a:defRPr sz="909"/>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8E8200E-9FBA-4AAE-B358-3AB0A3E5F1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3254631"/>
      </p:ext>
    </p:extLst>
  </p:cSld>
  <p:clrMapOvr>
    <a:masterClrMapping/>
  </p:clrMapOvr>
  <p:transition>
    <p:zoom dir="in"/>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50787" indent="0">
              <a:buNone/>
              <a:defRPr sz="2727"/>
            </a:lvl2pPr>
            <a:lvl3pPr marL="901574" indent="0">
              <a:buNone/>
              <a:defRPr sz="2364"/>
            </a:lvl3pPr>
            <a:lvl4pPr marL="1352357" indent="0">
              <a:buNone/>
              <a:defRPr sz="2000"/>
            </a:lvl4pPr>
            <a:lvl5pPr marL="1803142" indent="0">
              <a:buNone/>
              <a:defRPr sz="2000"/>
            </a:lvl5pPr>
            <a:lvl6pPr marL="2253925" indent="0">
              <a:buNone/>
              <a:defRPr sz="2000"/>
            </a:lvl6pPr>
            <a:lvl7pPr marL="2704714" indent="0">
              <a:buNone/>
              <a:defRPr sz="2000"/>
            </a:lvl7pPr>
            <a:lvl8pPr marL="3155496" indent="0">
              <a:buNone/>
              <a:defRPr sz="2000"/>
            </a:lvl8pPr>
            <a:lvl9pPr marL="360628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50787" indent="0">
              <a:buNone/>
              <a:defRPr sz="1182"/>
            </a:lvl2pPr>
            <a:lvl3pPr marL="901574" indent="0">
              <a:buNone/>
              <a:defRPr sz="1000"/>
            </a:lvl3pPr>
            <a:lvl4pPr marL="1352357" indent="0">
              <a:buNone/>
              <a:defRPr sz="909"/>
            </a:lvl4pPr>
            <a:lvl5pPr marL="1803142" indent="0">
              <a:buNone/>
              <a:defRPr sz="909"/>
            </a:lvl5pPr>
            <a:lvl6pPr marL="2253925" indent="0">
              <a:buNone/>
              <a:defRPr sz="909"/>
            </a:lvl6pPr>
            <a:lvl7pPr marL="2704714" indent="0">
              <a:buNone/>
              <a:defRPr sz="909"/>
            </a:lvl7pPr>
            <a:lvl8pPr marL="3155496" indent="0">
              <a:buNone/>
              <a:defRPr sz="909"/>
            </a:lvl8pPr>
            <a:lvl9pPr marL="3606282" indent="0">
              <a:buNone/>
              <a:defRPr sz="909"/>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A23FF795-DE8D-49FF-A9CE-D582F03327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906088"/>
      </p:ext>
    </p:extLst>
  </p:cSld>
  <p:clrMapOvr>
    <a:masterClrMapping/>
  </p:clrMapOvr>
  <p:transition>
    <p:zoom dir="in"/>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1C7C90F-0419-4409-8C9C-7BC05A52CD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2860166"/>
      </p:ext>
    </p:extLst>
  </p:cSld>
  <p:clrMapOvr>
    <a:masterClrMapping/>
  </p:clrMapOvr>
  <p:transition>
    <p:zoom dir="in"/>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7E55D09-83FA-4592-AEC4-B0AE8C75B3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1572814"/>
      </p:ext>
    </p:extLst>
  </p:cSld>
  <p:clrMapOvr>
    <a:masterClrMapping/>
  </p:clrMapOvr>
  <p:transition>
    <p:zoom dir="in"/>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8"/>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E19AC253-71F9-4672-9F86-A0D89486C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045258"/>
      </p:ext>
    </p:extLst>
  </p:cSld>
  <p:clrMapOvr>
    <a:masterClrMapping/>
  </p:clrMapOvr>
  <p:transition>
    <p:zoom dir="in"/>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2A53D24B-93E3-4457-8057-5AE697FB8AA2}"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5313365"/>
      </p:ext>
    </p:extLst>
  </p:cSld>
  <p:clrMapOvr>
    <a:masterClrMapping/>
  </p:clrMapOvr>
  <p:transition>
    <p:zoom dir="in"/>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B25C216C-8F36-43BF-ABAA-6ACB9932297E}"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49246543"/>
      </p:ext>
    </p:extLst>
  </p:cSld>
  <p:clrMapOvr>
    <a:masterClrMapping/>
  </p:clrMapOvr>
  <p:transition>
    <p:zoom dir="in"/>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691"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9"/>
            <a:ext cx="4040188" cy="659352"/>
          </a:xfrm>
        </p:spPr>
        <p:txBody>
          <a:bodyPr lIns="45691" tIns="0" rIns="45691"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66"/>
            <a:ext cx="4041775" cy="654843"/>
          </a:xfrm>
        </p:spPr>
        <p:txBody>
          <a:bodyPr lIns="45691" tIns="0" rIns="45691"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pPr>
              <a:defRPr/>
            </a:pP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pPr>
              <a:defRPr/>
            </a:pPr>
            <a:fld id="{A696BCFF-1648-40DC-8BC5-8C1094A5D978}"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7041021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8"/>
          <p:cNvSpPr>
            <a:spLocks noGrp="1" noChangeArrowheads="1"/>
          </p:cNvSpPr>
          <p:nvPr>
            <p:ph type="sldNum" sz="quarter" idx="10"/>
          </p:nvPr>
        </p:nvSpPr>
        <p:spPr>
          <a:ln/>
        </p:spPr>
        <p:txBody>
          <a:bodyPr/>
          <a:lstStyle>
            <a:lvl1pPr>
              <a:defRPr/>
            </a:lvl1pPr>
          </a:lstStyle>
          <a:p>
            <a:pPr>
              <a:defRPr/>
            </a:pPr>
            <a:fld id="{CA994CA9-99ED-4E4A-AB86-0A2E58F980FE}" type="slidenum">
              <a:rPr lang="en-US">
                <a:solidFill>
                  <a:srgbClr val="FFFFFF"/>
                </a:solidFill>
              </a:rPr>
              <a:pPr>
                <a:defRPr/>
              </a:pPr>
              <a:t>‹#›</a:t>
            </a:fld>
            <a:endParaRPr 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68360522"/>
      </p:ext>
    </p:extLst>
  </p:cSld>
  <p:clrMapOvr>
    <a:masterClrMapping/>
  </p:clrMapOvr>
  <p:transition>
    <p:zoom dir="in"/>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8"/>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defTabSz="456464">
                <a:defRPr/>
              </a:pPr>
              <a:endParaRPr lang="en-US" sz="909">
                <a:solidFill>
                  <a:srgbClr val="FFFFFF"/>
                </a:solidFill>
                <a:latin typeface="Times New Roman"/>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ctr" defTabSz="456464">
                <a:defRPr/>
              </a:pPr>
              <a:endParaRPr lang="en-US" sz="909">
                <a:solidFill>
                  <a:srgbClr val="FFFFFF"/>
                </a:solidFill>
                <a:latin typeface="Times New Roman"/>
              </a:endParaRPr>
            </a:p>
          </p:txBody>
        </p:sp>
      </p:grpSp>
      <p:sp>
        <p:nvSpPr>
          <p:cNvPr id="3113989"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113990" name="Rectangle 6"/>
          <p:cNvSpPr>
            <a:spLocks noGrp="1" noChangeArrowheads="1"/>
          </p:cNvSpPr>
          <p:nvPr>
            <p:ph type="subTitle" sz="quarter" idx="1"/>
          </p:nvPr>
        </p:nvSpPr>
        <p:spPr>
          <a:xfrm>
            <a:off x="685800" y="3429000"/>
            <a:ext cx="6400800" cy="1752600"/>
          </a:xfrm>
        </p:spPr>
        <p:txBody>
          <a:bodyPr lIns="91932" tIns="45966" rIns="91932" bIns="45966"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4FEF976-ED70-4B34-B977-1196ADC064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7408656"/>
      </p:ext>
    </p:extLst>
  </p:cSld>
  <p:clrMapOvr>
    <a:masterClrMapping/>
  </p:clrMapOvr>
  <p:transition>
    <p:zoom dir="in"/>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6A54F4E-AA44-40CC-96B9-701E1FCEB6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9496831"/>
      </p:ext>
    </p:extLst>
  </p:cSld>
  <p:clrMapOvr>
    <a:masterClrMapping/>
  </p:clrMapOvr>
  <p:transition>
    <p:zoom dir="in"/>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1000"/>
            </a:lvl1pPr>
            <a:lvl2pPr marL="228231" indent="0">
              <a:buNone/>
              <a:defRPr sz="909"/>
            </a:lvl2pPr>
            <a:lvl3pPr marL="456464" indent="0">
              <a:buNone/>
              <a:defRPr sz="818"/>
            </a:lvl3pPr>
            <a:lvl4pPr marL="684698" indent="0">
              <a:buNone/>
              <a:defRPr sz="727"/>
            </a:lvl4pPr>
            <a:lvl5pPr marL="912931" indent="0">
              <a:buNone/>
              <a:defRPr sz="727"/>
            </a:lvl5pPr>
            <a:lvl6pPr marL="1141157" indent="0">
              <a:buNone/>
              <a:defRPr sz="727"/>
            </a:lvl6pPr>
            <a:lvl7pPr marL="1369396" indent="0">
              <a:buNone/>
              <a:defRPr sz="727"/>
            </a:lvl7pPr>
            <a:lvl8pPr marL="1597627" indent="0">
              <a:buNone/>
              <a:defRPr sz="727"/>
            </a:lvl8pPr>
            <a:lvl9pPr marL="1825861" indent="0">
              <a:buNone/>
              <a:defRPr sz="727"/>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56F99B2-C81D-417F-BF4D-6EE80884B0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9376726"/>
      </p:ext>
    </p:extLst>
  </p:cSld>
  <p:clrMapOvr>
    <a:masterClrMapping/>
  </p:clrMapOvr>
  <p:transition>
    <p:zoom dir="in"/>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1364"/>
            </a:lvl1pPr>
            <a:lvl2pPr>
              <a:defRPr sz="1182"/>
            </a:lvl2pPr>
            <a:lvl3pPr>
              <a:defRPr sz="1000"/>
            </a:lvl3pPr>
            <a:lvl4pPr>
              <a:defRPr sz="909"/>
            </a:lvl4pPr>
            <a:lvl5pPr>
              <a:defRPr sz="909"/>
            </a:lvl5pPr>
            <a:lvl6pPr>
              <a:defRPr sz="909"/>
            </a:lvl6pPr>
            <a:lvl7pPr>
              <a:defRPr sz="909"/>
            </a:lvl7pPr>
            <a:lvl8pPr>
              <a:defRPr sz="909"/>
            </a:lvl8pPr>
            <a:lvl9pPr>
              <a:defRPr sz="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1364"/>
            </a:lvl1pPr>
            <a:lvl2pPr>
              <a:defRPr sz="1182"/>
            </a:lvl2pPr>
            <a:lvl3pPr>
              <a:defRPr sz="1000"/>
            </a:lvl3pPr>
            <a:lvl4pPr>
              <a:defRPr sz="909"/>
            </a:lvl4pPr>
            <a:lvl5pPr>
              <a:defRPr sz="909"/>
            </a:lvl5pPr>
            <a:lvl6pPr>
              <a:defRPr sz="909"/>
            </a:lvl6pPr>
            <a:lvl7pPr>
              <a:defRPr sz="909"/>
            </a:lvl7pPr>
            <a:lvl8pPr>
              <a:defRPr sz="909"/>
            </a:lvl8pPr>
            <a:lvl9pPr>
              <a:defRPr sz="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16BE056-360F-4BAD-B568-8A01E51501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7610135"/>
      </p:ext>
    </p:extLst>
  </p:cSld>
  <p:clrMapOvr>
    <a:masterClrMapping/>
  </p:clrMapOvr>
  <p:transition>
    <p:zoom dir="in"/>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1182" b="1"/>
            </a:lvl1pPr>
            <a:lvl2pPr marL="228231" indent="0">
              <a:buNone/>
              <a:defRPr sz="1000" b="1"/>
            </a:lvl2pPr>
            <a:lvl3pPr marL="456464" indent="0">
              <a:buNone/>
              <a:defRPr sz="909" b="1"/>
            </a:lvl3pPr>
            <a:lvl4pPr marL="684698" indent="0">
              <a:buNone/>
              <a:defRPr sz="818" b="1"/>
            </a:lvl4pPr>
            <a:lvl5pPr marL="912931" indent="0">
              <a:buNone/>
              <a:defRPr sz="818" b="1"/>
            </a:lvl5pPr>
            <a:lvl6pPr marL="1141157" indent="0">
              <a:buNone/>
              <a:defRPr sz="818" b="1"/>
            </a:lvl6pPr>
            <a:lvl7pPr marL="1369396" indent="0">
              <a:buNone/>
              <a:defRPr sz="818" b="1"/>
            </a:lvl7pPr>
            <a:lvl8pPr marL="1597627" indent="0">
              <a:buNone/>
              <a:defRPr sz="818" b="1"/>
            </a:lvl8pPr>
            <a:lvl9pPr marL="1825861" indent="0">
              <a:buNone/>
              <a:defRPr sz="818" b="1"/>
            </a:lvl9pPr>
          </a:lstStyle>
          <a:p>
            <a:pPr lvl="0"/>
            <a:r>
              <a:rPr lang="en-US"/>
              <a:t>Click to edit Master text styles</a:t>
            </a:r>
          </a:p>
        </p:txBody>
      </p:sp>
      <p:sp>
        <p:nvSpPr>
          <p:cNvPr id="4" name="Content Placeholder 3"/>
          <p:cNvSpPr>
            <a:spLocks noGrp="1"/>
          </p:cNvSpPr>
          <p:nvPr>
            <p:ph sz="half" idx="2"/>
          </p:nvPr>
        </p:nvSpPr>
        <p:spPr>
          <a:xfrm>
            <a:off x="457200" y="2174881"/>
            <a:ext cx="4040188" cy="3951288"/>
          </a:xfrm>
        </p:spPr>
        <p:txBody>
          <a:bodyPr/>
          <a:lstStyle>
            <a:lvl1pPr>
              <a:defRPr sz="1182"/>
            </a:lvl1pPr>
            <a:lvl2pPr>
              <a:defRPr sz="1000"/>
            </a:lvl2pPr>
            <a:lvl3pPr>
              <a:defRPr sz="909"/>
            </a:lvl3pPr>
            <a:lvl4pPr>
              <a:defRPr sz="818"/>
            </a:lvl4pPr>
            <a:lvl5pPr>
              <a:defRPr sz="818"/>
            </a:lvl5pPr>
            <a:lvl6pPr>
              <a:defRPr sz="818"/>
            </a:lvl6pPr>
            <a:lvl7pPr>
              <a:defRPr sz="818"/>
            </a:lvl7pPr>
            <a:lvl8pPr>
              <a:defRPr sz="818"/>
            </a:lvl8pPr>
            <a:lvl9pPr>
              <a:defRPr sz="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4"/>
            <a:ext cx="4041775" cy="639762"/>
          </a:xfrm>
        </p:spPr>
        <p:txBody>
          <a:bodyPr anchor="b"/>
          <a:lstStyle>
            <a:lvl1pPr marL="0" indent="0">
              <a:buNone/>
              <a:defRPr sz="1182" b="1"/>
            </a:lvl1pPr>
            <a:lvl2pPr marL="228231" indent="0">
              <a:buNone/>
              <a:defRPr sz="1000" b="1"/>
            </a:lvl2pPr>
            <a:lvl3pPr marL="456464" indent="0">
              <a:buNone/>
              <a:defRPr sz="909" b="1"/>
            </a:lvl3pPr>
            <a:lvl4pPr marL="684698" indent="0">
              <a:buNone/>
              <a:defRPr sz="818" b="1"/>
            </a:lvl4pPr>
            <a:lvl5pPr marL="912931" indent="0">
              <a:buNone/>
              <a:defRPr sz="818" b="1"/>
            </a:lvl5pPr>
            <a:lvl6pPr marL="1141157" indent="0">
              <a:buNone/>
              <a:defRPr sz="818" b="1"/>
            </a:lvl6pPr>
            <a:lvl7pPr marL="1369396" indent="0">
              <a:buNone/>
              <a:defRPr sz="818" b="1"/>
            </a:lvl7pPr>
            <a:lvl8pPr marL="1597627" indent="0">
              <a:buNone/>
              <a:defRPr sz="818" b="1"/>
            </a:lvl8pPr>
            <a:lvl9pPr marL="1825861" indent="0">
              <a:buNone/>
              <a:defRPr sz="818" b="1"/>
            </a:lvl9pPr>
          </a:lstStyle>
          <a:p>
            <a:pPr lvl="0"/>
            <a:r>
              <a:rPr lang="en-US"/>
              <a:t>Click to edit Master text styles</a:t>
            </a:r>
          </a:p>
        </p:txBody>
      </p:sp>
      <p:sp>
        <p:nvSpPr>
          <p:cNvPr id="6" name="Content Placeholder 5"/>
          <p:cNvSpPr>
            <a:spLocks noGrp="1"/>
          </p:cNvSpPr>
          <p:nvPr>
            <p:ph sz="quarter" idx="4"/>
          </p:nvPr>
        </p:nvSpPr>
        <p:spPr>
          <a:xfrm>
            <a:off x="4645033" y="2174881"/>
            <a:ext cx="4041775" cy="3951288"/>
          </a:xfrm>
        </p:spPr>
        <p:txBody>
          <a:bodyPr/>
          <a:lstStyle>
            <a:lvl1pPr>
              <a:defRPr sz="1182"/>
            </a:lvl1pPr>
            <a:lvl2pPr>
              <a:defRPr sz="1000"/>
            </a:lvl2pPr>
            <a:lvl3pPr>
              <a:defRPr sz="909"/>
            </a:lvl3pPr>
            <a:lvl4pPr>
              <a:defRPr sz="818"/>
            </a:lvl4pPr>
            <a:lvl5pPr>
              <a:defRPr sz="818"/>
            </a:lvl5pPr>
            <a:lvl6pPr>
              <a:defRPr sz="818"/>
            </a:lvl6pPr>
            <a:lvl7pPr>
              <a:defRPr sz="818"/>
            </a:lvl7pPr>
            <a:lvl8pPr>
              <a:defRPr sz="818"/>
            </a:lvl8pPr>
            <a:lvl9pPr>
              <a:defRPr sz="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53F3FC6-5C84-47D0-9B74-1440FE795B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1114119"/>
      </p:ext>
    </p:extLst>
  </p:cSld>
  <p:clrMapOvr>
    <a:masterClrMapping/>
  </p:clrMapOvr>
  <p:transition>
    <p:zoom dir="in"/>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6199EB55-CB9D-4409-B233-252A20DEAF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9492426"/>
      </p:ext>
    </p:extLst>
  </p:cSld>
  <p:clrMapOvr>
    <a:masterClrMapping/>
  </p:clrMapOvr>
  <p:transition>
    <p:zoom dir="in"/>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D974F10E-28B9-43A1-A0DB-0D1CDA5B0A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9103453"/>
      </p:ext>
    </p:extLst>
  </p:cSld>
  <p:clrMapOvr>
    <a:masterClrMapping/>
  </p:clrMapOvr>
  <p:transition>
    <p:zoom dir="in"/>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1545"/>
            </a:lvl1pPr>
            <a:lvl2pPr>
              <a:defRPr sz="1364"/>
            </a:lvl2pPr>
            <a:lvl3pPr>
              <a:defRPr sz="1182"/>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23"/>
            <a:ext cx="3008313" cy="4691063"/>
          </a:xfrm>
        </p:spPr>
        <p:txBody>
          <a:bodyPr/>
          <a:lstStyle>
            <a:lvl1pPr marL="0" indent="0">
              <a:buNone/>
              <a:defRPr sz="727"/>
            </a:lvl1pPr>
            <a:lvl2pPr marL="228231" indent="0">
              <a:buNone/>
              <a:defRPr sz="636"/>
            </a:lvl2pPr>
            <a:lvl3pPr marL="456464" indent="0">
              <a:buNone/>
              <a:defRPr sz="455"/>
            </a:lvl3pPr>
            <a:lvl4pPr marL="684698" indent="0">
              <a:buNone/>
              <a:defRPr sz="455"/>
            </a:lvl4pPr>
            <a:lvl5pPr marL="912931" indent="0">
              <a:buNone/>
              <a:defRPr sz="455"/>
            </a:lvl5pPr>
            <a:lvl6pPr marL="1141157" indent="0">
              <a:buNone/>
              <a:defRPr sz="455"/>
            </a:lvl6pPr>
            <a:lvl7pPr marL="1369396" indent="0">
              <a:buNone/>
              <a:defRPr sz="455"/>
            </a:lvl7pPr>
            <a:lvl8pPr marL="1597627" indent="0">
              <a:buNone/>
              <a:defRPr sz="455"/>
            </a:lvl8pPr>
            <a:lvl9pPr marL="1825861" indent="0">
              <a:buNone/>
              <a:defRPr sz="455"/>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4596CD5-DC03-47AA-BF84-0274606223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092179"/>
      </p:ext>
    </p:extLst>
  </p:cSld>
  <p:clrMapOvr>
    <a:masterClrMapping/>
  </p:clrMapOvr>
  <p:transition>
    <p:zoom dir="in"/>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545"/>
            </a:lvl1pPr>
            <a:lvl2pPr marL="228231" indent="0">
              <a:buNone/>
              <a:defRPr sz="1364"/>
            </a:lvl2pPr>
            <a:lvl3pPr marL="456464" indent="0">
              <a:buNone/>
              <a:defRPr sz="1182"/>
            </a:lvl3pPr>
            <a:lvl4pPr marL="684698" indent="0">
              <a:buNone/>
              <a:defRPr sz="1000"/>
            </a:lvl4pPr>
            <a:lvl5pPr marL="912931" indent="0">
              <a:buNone/>
              <a:defRPr sz="1000"/>
            </a:lvl5pPr>
            <a:lvl6pPr marL="1141157" indent="0">
              <a:buNone/>
              <a:defRPr sz="1000"/>
            </a:lvl6pPr>
            <a:lvl7pPr marL="1369396" indent="0">
              <a:buNone/>
              <a:defRPr sz="1000"/>
            </a:lvl7pPr>
            <a:lvl8pPr marL="1597627" indent="0">
              <a:buNone/>
              <a:defRPr sz="1000"/>
            </a:lvl8pPr>
            <a:lvl9pPr marL="1825861" indent="0">
              <a:buNone/>
              <a:defRPr sz="1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27"/>
            </a:lvl1pPr>
            <a:lvl2pPr marL="228231" indent="0">
              <a:buNone/>
              <a:defRPr sz="636"/>
            </a:lvl2pPr>
            <a:lvl3pPr marL="456464" indent="0">
              <a:buNone/>
              <a:defRPr sz="455"/>
            </a:lvl3pPr>
            <a:lvl4pPr marL="684698" indent="0">
              <a:buNone/>
              <a:defRPr sz="455"/>
            </a:lvl4pPr>
            <a:lvl5pPr marL="912931" indent="0">
              <a:buNone/>
              <a:defRPr sz="455"/>
            </a:lvl5pPr>
            <a:lvl6pPr marL="1141157" indent="0">
              <a:buNone/>
              <a:defRPr sz="455"/>
            </a:lvl6pPr>
            <a:lvl7pPr marL="1369396" indent="0">
              <a:buNone/>
              <a:defRPr sz="455"/>
            </a:lvl7pPr>
            <a:lvl8pPr marL="1597627" indent="0">
              <a:buNone/>
              <a:defRPr sz="455"/>
            </a:lvl8pPr>
            <a:lvl9pPr marL="1825861" indent="0">
              <a:buNone/>
              <a:defRPr sz="455"/>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0896AF4-6E97-48D7-9E70-CE295C18AD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5511829"/>
      </p:ext>
    </p:extLst>
  </p:cSld>
  <p:clrMapOvr>
    <a:masterClrMapping/>
  </p:clrMapOvr>
  <p:transition>
    <p:zoom dir="in"/>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691"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pPr>
              <a:defRPr/>
            </a:pP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pPr>
              <a:defRPr/>
            </a:pPr>
            <a:fld id="{6667A186-FFAA-48A0-A563-7EFAF18B04FF}"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72635954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6D31BF2-6153-43A5-962A-CD8F3044DC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2164603"/>
      </p:ext>
    </p:extLst>
  </p:cSld>
  <p:clrMapOvr>
    <a:masterClrMapping/>
  </p:clrMapOvr>
  <p:transition>
    <p:zoom dir="in"/>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7BF750D-12F8-4E5F-8A0E-CC24532C2A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8359738"/>
      </p:ext>
    </p:extLst>
  </p:cSld>
  <p:clrMapOvr>
    <a:masterClrMapping/>
  </p:clrMapOvr>
  <p:transition>
    <p:zoom dir="in"/>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2A53D24B-93E3-4457-8057-5AE697FB8AA2}"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13168549"/>
      </p:ext>
    </p:extLst>
  </p:cSld>
  <p:clrMapOvr>
    <a:masterClrMapping/>
  </p:clrMapOvr>
  <p:transition>
    <p:zoom dir="in"/>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3858165C-F112-4F45-9F07-A8BBD1B86C3D}"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66239339"/>
      </p:ext>
    </p:extLst>
  </p:cSld>
  <p:clrMapOvr>
    <a:masterClrMapping/>
  </p:clrMapOvr>
  <p:transition>
    <p:zoom dir="in"/>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8"/>
          <p:cNvSpPr>
            <a:spLocks noGrp="1" noChangeArrowheads="1"/>
          </p:cNvSpPr>
          <p:nvPr>
            <p:ph type="sldNum" sz="quarter" idx="10"/>
          </p:nvPr>
        </p:nvSpPr>
        <p:spPr>
          <a:ln/>
        </p:spPr>
        <p:txBody>
          <a:bodyPr/>
          <a:lstStyle>
            <a:lvl1pPr>
              <a:defRPr/>
            </a:lvl1pPr>
          </a:lstStyle>
          <a:p>
            <a:pPr>
              <a:defRPr/>
            </a:pPr>
            <a:fld id="{CA994CA9-99ED-4E4A-AB86-0A2E58F980FE}" type="slidenum">
              <a:rPr lang="en-US">
                <a:solidFill>
                  <a:srgbClr val="FFFFFF"/>
                </a:solidFill>
              </a:rPr>
              <a:pPr>
                <a:defRPr/>
              </a:pPr>
              <a:t>‹#›</a:t>
            </a:fld>
            <a:endParaRPr 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45822627"/>
      </p:ext>
    </p:extLst>
  </p:cSld>
  <p:clrMapOvr>
    <a:masterClrMapping/>
  </p:clrMapOvr>
  <p:transition>
    <p:zoom dir="in"/>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8"/>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defTabSz="901384">
                <a:defRPr/>
              </a:pPr>
              <a:endParaRPr lang="en-US" sz="1818">
                <a:solidFill>
                  <a:srgbClr val="FFFFFF"/>
                </a:solidFill>
                <a:latin typeface="Times New Roman"/>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ctr" defTabSz="901384">
                <a:defRPr/>
              </a:pPr>
              <a:endParaRPr lang="en-US" sz="1818">
                <a:solidFill>
                  <a:srgbClr val="FFFFFF"/>
                </a:solidFill>
                <a:latin typeface="Times New Roman"/>
              </a:endParaRPr>
            </a:p>
          </p:txBody>
        </p:sp>
      </p:grpSp>
      <p:sp>
        <p:nvSpPr>
          <p:cNvPr id="3113989"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3113990" name="Rectangle 6"/>
          <p:cNvSpPr>
            <a:spLocks noGrp="1" noChangeArrowheads="1"/>
          </p:cNvSpPr>
          <p:nvPr>
            <p:ph type="subTitle" sz="quarter" idx="1"/>
          </p:nvPr>
        </p:nvSpPr>
        <p:spPr>
          <a:xfrm>
            <a:off x="685800" y="3429000"/>
            <a:ext cx="6400800" cy="1752600"/>
          </a:xfrm>
        </p:spPr>
        <p:txBody>
          <a:bodyPr lIns="99840" tIns="49920" rIns="99840" bIns="49920"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4FEF976-ED70-4B34-B977-1196ADC064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9251270"/>
      </p:ext>
    </p:extLst>
  </p:cSld>
  <p:clrMapOvr>
    <a:masterClrMapping/>
  </p:clrMapOvr>
  <p:transition>
    <p:zoom dir="in"/>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6A54F4E-AA44-40CC-96B9-701E1FCEB6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6949517"/>
      </p:ext>
    </p:extLst>
  </p:cSld>
  <p:clrMapOvr>
    <a:masterClrMapping/>
  </p:clrMapOvr>
  <p:transition>
    <p:zoom dir="in"/>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0693" indent="0">
              <a:buNone/>
              <a:defRPr sz="1818"/>
            </a:lvl2pPr>
            <a:lvl3pPr marL="901384" indent="0">
              <a:buNone/>
              <a:defRPr sz="1545"/>
            </a:lvl3pPr>
            <a:lvl4pPr marL="1352073" indent="0">
              <a:buNone/>
              <a:defRPr sz="1364"/>
            </a:lvl4pPr>
            <a:lvl5pPr marL="1802763" indent="0">
              <a:buNone/>
              <a:defRPr sz="1364"/>
            </a:lvl5pPr>
            <a:lvl6pPr marL="2253450" indent="0">
              <a:buNone/>
              <a:defRPr sz="1364"/>
            </a:lvl6pPr>
            <a:lvl7pPr marL="2704144" indent="0">
              <a:buNone/>
              <a:defRPr sz="1364"/>
            </a:lvl7pPr>
            <a:lvl8pPr marL="3154831" indent="0">
              <a:buNone/>
              <a:defRPr sz="1364"/>
            </a:lvl8pPr>
            <a:lvl9pPr marL="3605522" indent="0">
              <a:buNone/>
              <a:defRPr sz="1364"/>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56F99B2-C81D-417F-BF4D-6EE80884B0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4523759"/>
      </p:ext>
    </p:extLst>
  </p:cSld>
  <p:clrMapOvr>
    <a:masterClrMapping/>
  </p:clrMapOvr>
  <p:transition>
    <p:zoom dir="in"/>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16BE056-360F-4BAD-B568-8A01E51501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6512167"/>
      </p:ext>
    </p:extLst>
  </p:cSld>
  <p:clrMapOvr>
    <a:masterClrMapping/>
  </p:clrMapOvr>
  <p:transition>
    <p:zoom dir="in"/>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50693" indent="0">
              <a:buNone/>
              <a:defRPr sz="2000" b="1"/>
            </a:lvl2pPr>
            <a:lvl3pPr marL="901384" indent="0">
              <a:buNone/>
              <a:defRPr sz="1818" b="1"/>
            </a:lvl3pPr>
            <a:lvl4pPr marL="1352073" indent="0">
              <a:buNone/>
              <a:defRPr sz="1545" b="1"/>
            </a:lvl4pPr>
            <a:lvl5pPr marL="1802763" indent="0">
              <a:buNone/>
              <a:defRPr sz="1545" b="1"/>
            </a:lvl5pPr>
            <a:lvl6pPr marL="2253450" indent="0">
              <a:buNone/>
              <a:defRPr sz="1545" b="1"/>
            </a:lvl6pPr>
            <a:lvl7pPr marL="2704144" indent="0">
              <a:buNone/>
              <a:defRPr sz="1545" b="1"/>
            </a:lvl7pPr>
            <a:lvl8pPr marL="3154831" indent="0">
              <a:buNone/>
              <a:defRPr sz="1545" b="1"/>
            </a:lvl8pPr>
            <a:lvl9pPr marL="3605522"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50693" indent="0">
              <a:buNone/>
              <a:defRPr sz="2000" b="1"/>
            </a:lvl2pPr>
            <a:lvl3pPr marL="901384" indent="0">
              <a:buNone/>
              <a:defRPr sz="1818" b="1"/>
            </a:lvl3pPr>
            <a:lvl4pPr marL="1352073" indent="0">
              <a:buNone/>
              <a:defRPr sz="1545" b="1"/>
            </a:lvl4pPr>
            <a:lvl5pPr marL="1802763" indent="0">
              <a:buNone/>
              <a:defRPr sz="1545" b="1"/>
            </a:lvl5pPr>
            <a:lvl6pPr marL="2253450" indent="0">
              <a:buNone/>
              <a:defRPr sz="1545" b="1"/>
            </a:lvl6pPr>
            <a:lvl7pPr marL="2704144" indent="0">
              <a:buNone/>
              <a:defRPr sz="1545" b="1"/>
            </a:lvl7pPr>
            <a:lvl8pPr marL="3154831" indent="0">
              <a:buNone/>
              <a:defRPr sz="1545" b="1"/>
            </a:lvl8pPr>
            <a:lvl9pPr marL="3605522"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53F3FC6-5C84-47D0-9B74-1440FE795B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9501183"/>
      </p:ext>
    </p:extLst>
  </p:cSld>
  <p:clrMapOvr>
    <a:masterClrMapping/>
  </p:clrMapOvr>
  <p:transition>
    <p:zoom dir="in"/>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pPr>
              <a:defRPr/>
            </a:pP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pPr>
              <a:defRPr/>
            </a:pPr>
            <a:fld id="{81CE18AF-4B55-4D69-9FD2-DE965091995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61058037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6199EB55-CB9D-4409-B233-252A20DEAF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5715247"/>
      </p:ext>
    </p:extLst>
  </p:cSld>
  <p:clrMapOvr>
    <a:masterClrMapping/>
  </p:clrMapOvr>
  <p:transition>
    <p:zoom dir="in"/>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D974F10E-28B9-43A1-A0DB-0D1CDA5B0A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5994285"/>
      </p:ext>
    </p:extLst>
  </p:cSld>
  <p:clrMapOvr>
    <a:masterClrMapping/>
  </p:clrMapOvr>
  <p:transition>
    <p:zoom dir="in"/>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19"/>
            <a:ext cx="3008313" cy="4691063"/>
          </a:xfrm>
        </p:spPr>
        <p:txBody>
          <a:bodyPr/>
          <a:lstStyle>
            <a:lvl1pPr marL="0" indent="0">
              <a:buNone/>
              <a:defRPr sz="1364"/>
            </a:lvl1pPr>
            <a:lvl2pPr marL="450693" indent="0">
              <a:buNone/>
              <a:defRPr sz="1182"/>
            </a:lvl2pPr>
            <a:lvl3pPr marL="901384" indent="0">
              <a:buNone/>
              <a:defRPr sz="1000"/>
            </a:lvl3pPr>
            <a:lvl4pPr marL="1352073" indent="0">
              <a:buNone/>
              <a:defRPr sz="909"/>
            </a:lvl4pPr>
            <a:lvl5pPr marL="1802763" indent="0">
              <a:buNone/>
              <a:defRPr sz="909"/>
            </a:lvl5pPr>
            <a:lvl6pPr marL="2253450" indent="0">
              <a:buNone/>
              <a:defRPr sz="909"/>
            </a:lvl6pPr>
            <a:lvl7pPr marL="2704144" indent="0">
              <a:buNone/>
              <a:defRPr sz="909"/>
            </a:lvl7pPr>
            <a:lvl8pPr marL="3154831" indent="0">
              <a:buNone/>
              <a:defRPr sz="909"/>
            </a:lvl8pPr>
            <a:lvl9pPr marL="3605522" indent="0">
              <a:buNone/>
              <a:defRPr sz="909"/>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4596CD5-DC03-47AA-BF84-0274606223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8890285"/>
      </p:ext>
    </p:extLst>
  </p:cSld>
  <p:clrMapOvr>
    <a:masterClrMapping/>
  </p:clrMapOvr>
  <p:transition>
    <p:zoom dir="in"/>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50693" indent="0">
              <a:buNone/>
              <a:defRPr sz="2727"/>
            </a:lvl2pPr>
            <a:lvl3pPr marL="901384" indent="0">
              <a:buNone/>
              <a:defRPr sz="2364"/>
            </a:lvl3pPr>
            <a:lvl4pPr marL="1352073" indent="0">
              <a:buNone/>
              <a:defRPr sz="2000"/>
            </a:lvl4pPr>
            <a:lvl5pPr marL="1802763" indent="0">
              <a:buNone/>
              <a:defRPr sz="2000"/>
            </a:lvl5pPr>
            <a:lvl6pPr marL="2253450" indent="0">
              <a:buNone/>
              <a:defRPr sz="2000"/>
            </a:lvl6pPr>
            <a:lvl7pPr marL="2704144" indent="0">
              <a:buNone/>
              <a:defRPr sz="2000"/>
            </a:lvl7pPr>
            <a:lvl8pPr marL="3154831" indent="0">
              <a:buNone/>
              <a:defRPr sz="2000"/>
            </a:lvl8pPr>
            <a:lvl9pPr marL="360552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50693" indent="0">
              <a:buNone/>
              <a:defRPr sz="1182"/>
            </a:lvl2pPr>
            <a:lvl3pPr marL="901384" indent="0">
              <a:buNone/>
              <a:defRPr sz="1000"/>
            </a:lvl3pPr>
            <a:lvl4pPr marL="1352073" indent="0">
              <a:buNone/>
              <a:defRPr sz="909"/>
            </a:lvl4pPr>
            <a:lvl5pPr marL="1802763" indent="0">
              <a:buNone/>
              <a:defRPr sz="909"/>
            </a:lvl5pPr>
            <a:lvl6pPr marL="2253450" indent="0">
              <a:buNone/>
              <a:defRPr sz="909"/>
            </a:lvl6pPr>
            <a:lvl7pPr marL="2704144" indent="0">
              <a:buNone/>
              <a:defRPr sz="909"/>
            </a:lvl7pPr>
            <a:lvl8pPr marL="3154831" indent="0">
              <a:buNone/>
              <a:defRPr sz="909"/>
            </a:lvl8pPr>
            <a:lvl9pPr marL="3605522" indent="0">
              <a:buNone/>
              <a:defRPr sz="909"/>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0896AF4-6E97-48D7-9E70-CE295C18AD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0315685"/>
      </p:ext>
    </p:extLst>
  </p:cSld>
  <p:clrMapOvr>
    <a:masterClrMapping/>
  </p:clrMapOvr>
  <p:transition>
    <p:zoom dir="in"/>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6D31BF2-6153-43A5-962A-CD8F3044DC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2517594"/>
      </p:ext>
    </p:extLst>
  </p:cSld>
  <p:clrMapOvr>
    <a:masterClrMapping/>
  </p:clrMapOvr>
  <p:transition>
    <p:zoom dir="in"/>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7BF750D-12F8-4E5F-8A0E-CC24532C2A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065337"/>
      </p:ext>
    </p:extLst>
  </p:cSld>
  <p:clrMapOvr>
    <a:masterClrMapping/>
  </p:clrMapOvr>
  <p:transition>
    <p:zoom dir="in"/>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2A53D24B-93E3-4457-8057-5AE697FB8AA2}"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25679161"/>
      </p:ext>
    </p:extLst>
  </p:cSld>
  <p:clrMapOvr>
    <a:masterClrMapping/>
  </p:clrMapOvr>
  <p:transition>
    <p:zoom dir="in"/>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3858165C-F112-4F45-9F07-A8BBD1B86C3D}"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82654363"/>
      </p:ext>
    </p:extLst>
  </p:cSld>
  <p:clrMapOvr>
    <a:masterClrMapping/>
  </p:clrMapOvr>
  <p:transition>
    <p:zoom dir="in"/>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B25C216C-8F36-43BF-ABAA-6ACB9932297E}"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43053554"/>
      </p:ext>
    </p:extLst>
  </p:cSld>
  <p:clrMapOvr>
    <a:masterClrMapping/>
  </p:clrMapOvr>
  <p:transition>
    <p:zoom dir="in"/>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8"/>
          <p:cNvSpPr>
            <a:spLocks noGrp="1" noChangeArrowheads="1"/>
          </p:cNvSpPr>
          <p:nvPr>
            <p:ph type="sldNum" sz="quarter" idx="10"/>
          </p:nvPr>
        </p:nvSpPr>
        <p:spPr>
          <a:ln/>
        </p:spPr>
        <p:txBody>
          <a:bodyPr/>
          <a:lstStyle>
            <a:lvl1pPr>
              <a:defRPr/>
            </a:lvl1pPr>
          </a:lstStyle>
          <a:p>
            <a:pPr>
              <a:defRPr/>
            </a:pPr>
            <a:fld id="{CA994CA9-99ED-4E4A-AB86-0A2E58F980FE}" type="slidenum">
              <a:rPr lang="en-US">
                <a:solidFill>
                  <a:srgbClr val="FFFFFF"/>
                </a:solidFill>
              </a:rPr>
              <a:pPr>
                <a:defRPr/>
              </a:pPr>
              <a:t>‹#›</a:t>
            </a:fld>
            <a:endParaRPr 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36312657"/>
      </p:ext>
    </p:extLst>
  </p:cSld>
  <p:clrMapOvr>
    <a:masterClrMapping/>
  </p:clrMapOvr>
  <p:transition>
    <p:zoom dir="in"/>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78" rIns="1827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2"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pPr>
              <a:defRPr/>
            </a:pPr>
            <a:fld id="{E20DCF46-1E80-4AF3-B372-B732642C99A6}"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92808098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defTabSz="902522">
                <a:defRPr/>
              </a:pPr>
              <a:endParaRPr lang="en-US" sz="1818">
                <a:solidFill>
                  <a:srgbClr val="FFFFFF"/>
                </a:solidFill>
                <a:latin typeface="Times New Roman" pitchFamily="18"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defTabSz="902522">
                <a:defRPr/>
              </a:pPr>
              <a:endParaRPr lang="en-US" sz="1818">
                <a:solidFill>
                  <a:srgbClr val="FFFFFF"/>
                </a:solidFill>
                <a:latin typeface="Times New Roman" pitchFamily="18"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defTabSz="902522">
                <a:defRPr/>
              </a:pPr>
              <a:endParaRPr lang="en-US" sz="1818">
                <a:solidFill>
                  <a:srgbClr val="FFFFFF"/>
                </a:solidFill>
                <a:latin typeface="Times New Roman" pitchFamily="18"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defTabSz="902522">
                  <a:defRPr/>
                </a:pPr>
                <a:endParaRPr lang="en-US" sz="1818">
                  <a:solidFill>
                    <a:srgbClr val="FFFFFF"/>
                  </a:solidFill>
                  <a:latin typeface="Times New Roman" pitchFamily="18"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defTabSz="902522">
                  <a:defRPr/>
                </a:pPr>
                <a:endParaRPr lang="en-US" sz="1818">
                  <a:solidFill>
                    <a:srgbClr val="FFFFFF"/>
                  </a:solidFill>
                  <a:latin typeface="Times New Roman" pitchFamily="18"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defTabSz="902522">
                  <a:defRPr/>
                </a:pPr>
                <a:endParaRPr lang="en-US" sz="1818">
                  <a:solidFill>
                    <a:srgbClr val="FFFFFF"/>
                  </a:solidFill>
                  <a:latin typeface="Times New Roman" pitchFamily="18"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defTabSz="902522">
                  <a:defRPr/>
                </a:pPr>
                <a:endParaRPr lang="en-US" sz="1818">
                  <a:solidFill>
                    <a:srgbClr val="FFFFFF"/>
                  </a:solidFill>
                  <a:latin typeface="Times New Roman" pitchFamily="18"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defTabSz="902522">
                  <a:defRPr/>
                </a:pPr>
                <a:endParaRPr lang="en-US" sz="1818">
                  <a:solidFill>
                    <a:srgbClr val="FFFFFF"/>
                  </a:solidFill>
                  <a:latin typeface="Times New Roman" pitchFamily="18"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defTabSz="902522">
                <a:defRPr/>
              </a:pPr>
              <a:endParaRPr lang="en-US" sz="1818">
                <a:solidFill>
                  <a:srgbClr val="FFFFFF"/>
                </a:solidFill>
                <a:latin typeface="Times New Roman" pitchFamily="18"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defTabSz="902522">
                <a:defRPr/>
              </a:pPr>
              <a:endParaRPr lang="en-US" sz="1818">
                <a:solidFill>
                  <a:srgbClr val="FFFFFF"/>
                </a:solidFill>
                <a:latin typeface="Times New Roman" pitchFamily="18" charset="0"/>
              </a:endParaRPr>
            </a:p>
          </p:txBody>
        </p:sp>
      </p:grpSp>
      <p:sp>
        <p:nvSpPr>
          <p:cNvPr id="2863143" name="Rectangle 39"/>
          <p:cNvSpPr>
            <a:spLocks noGrp="1" noChangeArrowheads="1"/>
          </p:cNvSpPr>
          <p:nvPr>
            <p:ph type="ctrTitle" sz="quarter"/>
          </p:nvPr>
        </p:nvSpPr>
        <p:spPr>
          <a:xfrm>
            <a:off x="685800" y="1692276"/>
            <a:ext cx="7772400" cy="1736725"/>
          </a:xfrm>
        </p:spPr>
        <p:txBody>
          <a:bodyPr anchor="b"/>
          <a:lstStyle>
            <a:lvl1pPr>
              <a:defRPr sz="5364"/>
            </a:lvl1pPr>
          </a:lstStyle>
          <a:p>
            <a:r>
              <a:rPr lang="en-US"/>
              <a:t>Click to edit Master title style</a:t>
            </a:r>
          </a:p>
        </p:txBody>
      </p:sp>
      <p:sp>
        <p:nvSpPr>
          <p:cNvPr id="286314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C7D9CE86-1730-4014-82E3-44F99839E9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7307507"/>
      </p:ext>
    </p:extLst>
  </p:cSld>
  <p:clrMapOvr>
    <a:masterClrMapping/>
  </p:clrMapOvr>
  <p:transition>
    <p:zoom dir="in"/>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77036F2-80C0-4F3F-B1E5-BA1730C4BE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9666752"/>
      </p:ext>
    </p:extLst>
  </p:cSld>
  <p:clrMapOvr>
    <a:masterClrMapping/>
  </p:clrMapOvr>
  <p:transition>
    <p:zoom dir="in"/>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1261" indent="0">
              <a:buNone/>
              <a:defRPr sz="1818"/>
            </a:lvl2pPr>
            <a:lvl3pPr marL="902522" indent="0">
              <a:buNone/>
              <a:defRPr sz="1545"/>
            </a:lvl3pPr>
            <a:lvl4pPr marL="1353783" indent="0">
              <a:buNone/>
              <a:defRPr sz="1364"/>
            </a:lvl4pPr>
            <a:lvl5pPr marL="1805044" indent="0">
              <a:buNone/>
              <a:defRPr sz="1364"/>
            </a:lvl5pPr>
            <a:lvl6pPr marL="2256304" indent="0">
              <a:buNone/>
              <a:defRPr sz="1364"/>
            </a:lvl6pPr>
            <a:lvl7pPr marL="2707565" indent="0">
              <a:buNone/>
              <a:defRPr sz="1364"/>
            </a:lvl7pPr>
            <a:lvl8pPr marL="3158826" indent="0">
              <a:buNone/>
              <a:defRPr sz="1364"/>
            </a:lvl8pPr>
            <a:lvl9pPr marL="3610087" indent="0">
              <a:buNone/>
              <a:defRPr sz="1364"/>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15F9807E-8231-42D1-8FAF-0ECB629976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4876948"/>
      </p:ext>
    </p:extLst>
  </p:cSld>
  <p:clrMapOvr>
    <a:masterClrMapping/>
  </p:clrMapOvr>
  <p:transition>
    <p:zoom dir="in"/>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6C0079F7-1753-49A1-A7F1-D6832FEEB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5858760"/>
      </p:ext>
    </p:extLst>
  </p:cSld>
  <p:clrMapOvr>
    <a:masterClrMapping/>
  </p:clrMapOvr>
  <p:transition>
    <p:zoom dir="in"/>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51261" indent="0">
              <a:buNone/>
              <a:defRPr sz="2000" b="1"/>
            </a:lvl2pPr>
            <a:lvl3pPr marL="902522" indent="0">
              <a:buNone/>
              <a:defRPr sz="1818" b="1"/>
            </a:lvl3pPr>
            <a:lvl4pPr marL="1353783" indent="0">
              <a:buNone/>
              <a:defRPr sz="1545" b="1"/>
            </a:lvl4pPr>
            <a:lvl5pPr marL="1805044" indent="0">
              <a:buNone/>
              <a:defRPr sz="1545" b="1"/>
            </a:lvl5pPr>
            <a:lvl6pPr marL="2256304" indent="0">
              <a:buNone/>
              <a:defRPr sz="1545" b="1"/>
            </a:lvl6pPr>
            <a:lvl7pPr marL="2707565" indent="0">
              <a:buNone/>
              <a:defRPr sz="1545" b="1"/>
            </a:lvl7pPr>
            <a:lvl8pPr marL="3158826" indent="0">
              <a:buNone/>
              <a:defRPr sz="1545" b="1"/>
            </a:lvl8pPr>
            <a:lvl9pPr marL="3610087"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51261" indent="0">
              <a:buNone/>
              <a:defRPr sz="2000" b="1"/>
            </a:lvl2pPr>
            <a:lvl3pPr marL="902522" indent="0">
              <a:buNone/>
              <a:defRPr sz="1818" b="1"/>
            </a:lvl3pPr>
            <a:lvl4pPr marL="1353783" indent="0">
              <a:buNone/>
              <a:defRPr sz="1545" b="1"/>
            </a:lvl4pPr>
            <a:lvl5pPr marL="1805044" indent="0">
              <a:buNone/>
              <a:defRPr sz="1545" b="1"/>
            </a:lvl5pPr>
            <a:lvl6pPr marL="2256304" indent="0">
              <a:buNone/>
              <a:defRPr sz="1545" b="1"/>
            </a:lvl6pPr>
            <a:lvl7pPr marL="2707565" indent="0">
              <a:buNone/>
              <a:defRPr sz="1545" b="1"/>
            </a:lvl7pPr>
            <a:lvl8pPr marL="3158826" indent="0">
              <a:buNone/>
              <a:defRPr sz="1545" b="1"/>
            </a:lvl8pPr>
            <a:lvl9pPr marL="3610087"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F8DF1964-8E88-45E4-89EA-E92FC7AF18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7489576"/>
      </p:ext>
    </p:extLst>
  </p:cSld>
  <p:clrMapOvr>
    <a:masterClrMapping/>
  </p:clrMapOvr>
  <p:transition>
    <p:zoom dir="in"/>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1DB00195-4218-46B6-8493-9A165CB97B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4917832"/>
      </p:ext>
    </p:extLst>
  </p:cSld>
  <p:clrMapOvr>
    <a:masterClrMapping/>
  </p:clrMapOvr>
  <p:transition>
    <p:zoom dir="in"/>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A500F34A-0BEB-4305-B41D-8A29A8BBD9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1716719"/>
      </p:ext>
    </p:extLst>
  </p:cSld>
  <p:clrMapOvr>
    <a:masterClrMapping/>
  </p:clrMapOvr>
  <p:transition>
    <p:zoom dir="in"/>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364"/>
            </a:lvl1pPr>
            <a:lvl2pPr marL="451261" indent="0">
              <a:buNone/>
              <a:defRPr sz="1182"/>
            </a:lvl2pPr>
            <a:lvl3pPr marL="902522" indent="0">
              <a:buNone/>
              <a:defRPr sz="1000"/>
            </a:lvl3pPr>
            <a:lvl4pPr marL="1353783" indent="0">
              <a:buNone/>
              <a:defRPr sz="909"/>
            </a:lvl4pPr>
            <a:lvl5pPr marL="1805044" indent="0">
              <a:buNone/>
              <a:defRPr sz="909"/>
            </a:lvl5pPr>
            <a:lvl6pPr marL="2256304" indent="0">
              <a:buNone/>
              <a:defRPr sz="909"/>
            </a:lvl6pPr>
            <a:lvl7pPr marL="2707565" indent="0">
              <a:buNone/>
              <a:defRPr sz="909"/>
            </a:lvl7pPr>
            <a:lvl8pPr marL="3158826" indent="0">
              <a:buNone/>
              <a:defRPr sz="909"/>
            </a:lvl8pPr>
            <a:lvl9pPr marL="3610087" indent="0">
              <a:buNone/>
              <a:defRPr sz="909"/>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8E8200E-9FBA-4AAE-B358-3AB0A3E5F1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5346229"/>
      </p:ext>
    </p:extLst>
  </p:cSld>
  <p:clrMapOvr>
    <a:masterClrMapping/>
  </p:clrMapOvr>
  <p:transition>
    <p:zoom dir="in"/>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51261" indent="0">
              <a:buNone/>
              <a:defRPr sz="2727"/>
            </a:lvl2pPr>
            <a:lvl3pPr marL="902522" indent="0">
              <a:buNone/>
              <a:defRPr sz="2364"/>
            </a:lvl3pPr>
            <a:lvl4pPr marL="1353783" indent="0">
              <a:buNone/>
              <a:defRPr sz="2000"/>
            </a:lvl4pPr>
            <a:lvl5pPr marL="1805044" indent="0">
              <a:buNone/>
              <a:defRPr sz="2000"/>
            </a:lvl5pPr>
            <a:lvl6pPr marL="2256304" indent="0">
              <a:buNone/>
              <a:defRPr sz="2000"/>
            </a:lvl6pPr>
            <a:lvl7pPr marL="2707565" indent="0">
              <a:buNone/>
              <a:defRPr sz="2000"/>
            </a:lvl7pPr>
            <a:lvl8pPr marL="3158826" indent="0">
              <a:buNone/>
              <a:defRPr sz="2000"/>
            </a:lvl8pPr>
            <a:lvl9pPr marL="361008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51261" indent="0">
              <a:buNone/>
              <a:defRPr sz="1182"/>
            </a:lvl2pPr>
            <a:lvl3pPr marL="902522" indent="0">
              <a:buNone/>
              <a:defRPr sz="1000"/>
            </a:lvl3pPr>
            <a:lvl4pPr marL="1353783" indent="0">
              <a:buNone/>
              <a:defRPr sz="909"/>
            </a:lvl4pPr>
            <a:lvl5pPr marL="1805044" indent="0">
              <a:buNone/>
              <a:defRPr sz="909"/>
            </a:lvl5pPr>
            <a:lvl6pPr marL="2256304" indent="0">
              <a:buNone/>
              <a:defRPr sz="909"/>
            </a:lvl6pPr>
            <a:lvl7pPr marL="2707565" indent="0">
              <a:buNone/>
              <a:defRPr sz="909"/>
            </a:lvl7pPr>
            <a:lvl8pPr marL="3158826" indent="0">
              <a:buNone/>
              <a:defRPr sz="909"/>
            </a:lvl8pPr>
            <a:lvl9pPr marL="3610087" indent="0">
              <a:buNone/>
              <a:defRPr sz="909"/>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A23FF795-DE8D-49FF-A9CE-D582F03327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7740879"/>
      </p:ext>
    </p:extLst>
  </p:cSld>
  <p:clrMapOvr>
    <a:masterClrMapping/>
  </p:clrMapOvr>
  <p:transition>
    <p:zoom dir="in"/>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1C7C90F-0419-4409-8C9C-7BC05A52CD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7113874"/>
      </p:ext>
    </p:extLst>
  </p:cSld>
  <p:clrMapOvr>
    <a:masterClrMapping/>
  </p:clrMapOvr>
  <p:transition>
    <p:zoom dir="in"/>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383" tIns="45691" rIns="91383" bIns="45691" rtlCol="0" anchor="ctr"/>
          <a:lstStyle/>
          <a:p>
            <a:pPr algn="ctr" eaLnBrk="1" hangingPunct="1"/>
            <a:endParaRPr lang="en-US" sz="1800">
              <a:solidFill>
                <a:prstClr val="white"/>
              </a:solidFill>
            </a:endParaRPr>
          </a:p>
        </p:txBody>
      </p:sp>
      <p:sp>
        <p:nvSpPr>
          <p:cNvPr id="12" name="Right Triangle 11"/>
          <p:cNvSpPr/>
          <p:nvPr/>
        </p:nvSpPr>
        <p:spPr>
          <a:xfrm rot="420000" flipV="1">
            <a:off x="8004136" y="5359771"/>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383" tIns="45691" rIns="91383" bIns="45691" rtlCol="0" anchor="ctr"/>
          <a:lstStyle/>
          <a:p>
            <a:pPr algn="ctr" eaLnBrk="1" hangingPunct="1"/>
            <a:endParaRPr lang="en-US" sz="1800">
              <a:solidFill>
                <a:prstClr val="white"/>
              </a:solidFill>
            </a:endParaRPr>
          </a:p>
        </p:txBody>
      </p:sp>
      <p:sp>
        <p:nvSpPr>
          <p:cNvPr id="2" name="Title 1"/>
          <p:cNvSpPr>
            <a:spLocks noGrp="1"/>
          </p:cNvSpPr>
          <p:nvPr>
            <p:ph type="title"/>
          </p:nvPr>
        </p:nvSpPr>
        <p:spPr>
          <a:xfrm>
            <a:off x="609600" y="1177005"/>
            <a:ext cx="2212848" cy="1582621"/>
          </a:xfrm>
        </p:spPr>
        <p:txBody>
          <a:bodyPr vert="horz" lIns="45691" tIns="45691" rIns="45691" bIns="45691"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3967" rIns="45691" bIns="45691"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pPr>
              <a:defRPr/>
            </a:pPr>
            <a:fld id="{68D318A8-EDF6-4915-B8D4-AA4E96EBEC92}" type="slidenum">
              <a:rPr lang="en-US" smtClean="0">
                <a:solidFill>
                  <a:srgbClr val="04617B">
                    <a:shade val="90000"/>
                  </a:srgbClr>
                </a:solidFill>
              </a:rPr>
              <a:pPr>
                <a:def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83" tIns="45691" rIns="91383" bIns="45691" anchor="t" compatLnSpc="1"/>
          <a:lstStyle/>
          <a:p>
            <a:pPr eaLnBrk="1" hangingPunct="1"/>
            <a:endParaRPr lang="en-US" sz="1800">
              <a:solidFill>
                <a:prstClr val="black"/>
              </a:solidFill>
              <a:latin typeface="Constantia"/>
            </a:endParaRPr>
          </a:p>
        </p:txBody>
      </p:sp>
      <p:sp>
        <p:nvSpPr>
          <p:cNvPr id="11" name="Freeform 10"/>
          <p:cNvSpPr>
            <a:spLocks/>
          </p:cNvSpPr>
          <p:nvPr/>
        </p:nvSpPr>
        <p:spPr bwMode="auto">
          <a:xfrm flipV="1">
            <a:off x="4381500" y="621983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83" tIns="45691" rIns="91383" bIns="45691" anchor="t" compatLnSpc="1"/>
          <a:lstStyle/>
          <a:p>
            <a:pPr eaLnBrk="1" hangingPunct="1"/>
            <a:endParaRPr lang="en-US" sz="1800">
              <a:solidFill>
                <a:prstClr val="black"/>
              </a:solidFill>
              <a:latin typeface="Constantia"/>
            </a:endParaRPr>
          </a:p>
        </p:txBody>
      </p:sp>
    </p:spTree>
    <p:extLst>
      <p:ext uri="{BB962C8B-B14F-4D97-AF65-F5344CB8AC3E}">
        <p14:creationId xmlns:p14="http://schemas.microsoft.com/office/powerpoint/2010/main" val="402791622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7E55D09-83FA-4592-AEC4-B0AE8C75B3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0180312"/>
      </p:ext>
    </p:extLst>
  </p:cSld>
  <p:clrMapOvr>
    <a:masterClrMapping/>
  </p:clrMapOvr>
  <p:transition>
    <p:zoom dir="in"/>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E19AC253-71F9-4672-9F86-A0D89486C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0093375"/>
      </p:ext>
    </p:extLst>
  </p:cSld>
  <p:clrMapOvr>
    <a:masterClrMapping/>
  </p:clrMapOvr>
  <p:transition>
    <p:zoom dir="in"/>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B25C216C-8F36-43BF-ABAA-6ACB9932297E}"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39755103"/>
      </p:ext>
    </p:extLst>
  </p:cSld>
  <p:clrMapOvr>
    <a:masterClrMapping/>
  </p:clrMapOvr>
  <p:transition>
    <p:zoom dir="in"/>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8"/>
          <p:cNvSpPr>
            <a:spLocks noGrp="1" noChangeArrowheads="1"/>
          </p:cNvSpPr>
          <p:nvPr>
            <p:ph type="sldNum" sz="quarter" idx="10"/>
          </p:nvPr>
        </p:nvSpPr>
        <p:spPr>
          <a:ln/>
        </p:spPr>
        <p:txBody>
          <a:bodyPr/>
          <a:lstStyle>
            <a:lvl1pPr>
              <a:defRPr/>
            </a:lvl1pPr>
          </a:lstStyle>
          <a:p>
            <a:pPr>
              <a:defRPr/>
            </a:pPr>
            <a:fld id="{CA994CA9-99ED-4E4A-AB86-0A2E58F980FE}" type="slidenum">
              <a:rPr lang="en-US">
                <a:solidFill>
                  <a:srgbClr val="FFFFFF"/>
                </a:solidFill>
              </a:rPr>
              <a:pPr>
                <a:defRPr/>
              </a:pPr>
              <a:t>‹#›</a:t>
            </a:fld>
            <a:endParaRPr 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2086140"/>
      </p:ext>
    </p:extLst>
  </p:cSld>
  <p:clrMapOvr>
    <a:masterClrMapping/>
  </p:clrMapOvr>
  <p:transition>
    <p:zoom dir="in"/>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defTabSz="902143">
                <a:defRPr/>
              </a:pPr>
              <a:endParaRPr lang="en-US" sz="1818">
                <a:solidFill>
                  <a:srgbClr val="FFFFFF"/>
                </a:solidFill>
                <a:latin typeface="Times New Roman" pitchFamily="18"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defTabSz="902143">
                <a:defRPr/>
              </a:pPr>
              <a:endParaRPr lang="en-US" sz="1818">
                <a:solidFill>
                  <a:srgbClr val="FFFFFF"/>
                </a:solidFill>
                <a:latin typeface="Times New Roman" pitchFamily="18"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defTabSz="902143">
                <a:defRPr/>
              </a:pPr>
              <a:endParaRPr lang="en-US" sz="1818">
                <a:solidFill>
                  <a:srgbClr val="FFFFFF"/>
                </a:solidFill>
                <a:latin typeface="Times New Roman" pitchFamily="18"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defTabSz="902143">
                  <a:defRPr/>
                </a:pPr>
                <a:endParaRPr lang="en-US" sz="1818">
                  <a:solidFill>
                    <a:srgbClr val="FFFFFF"/>
                  </a:solidFill>
                  <a:latin typeface="Times New Roman" pitchFamily="18"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defTabSz="902143">
                  <a:defRPr/>
                </a:pPr>
                <a:endParaRPr lang="en-US" sz="1818">
                  <a:solidFill>
                    <a:srgbClr val="FFFFFF"/>
                  </a:solidFill>
                  <a:latin typeface="Times New Roman" pitchFamily="18"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defTabSz="902143">
                  <a:defRPr/>
                </a:pPr>
                <a:endParaRPr lang="en-US" sz="1818">
                  <a:solidFill>
                    <a:srgbClr val="FFFFFF"/>
                  </a:solidFill>
                  <a:latin typeface="Times New Roman" pitchFamily="18"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defTabSz="902143">
                  <a:defRPr/>
                </a:pPr>
                <a:endParaRPr lang="en-US" sz="1818">
                  <a:solidFill>
                    <a:srgbClr val="FFFFFF"/>
                  </a:solidFill>
                  <a:latin typeface="Times New Roman" pitchFamily="18"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defTabSz="902143">
                  <a:defRPr/>
                </a:pPr>
                <a:endParaRPr lang="en-US" sz="1818">
                  <a:solidFill>
                    <a:srgbClr val="FFFFFF"/>
                  </a:solidFill>
                  <a:latin typeface="Times New Roman" pitchFamily="18"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defTabSz="902143">
                <a:defRPr/>
              </a:pPr>
              <a:endParaRPr lang="en-US" sz="1818">
                <a:solidFill>
                  <a:srgbClr val="FFFFFF"/>
                </a:solidFill>
                <a:latin typeface="Times New Roman" pitchFamily="18"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defTabSz="902143">
                <a:defRPr/>
              </a:pPr>
              <a:endParaRPr lang="en-US" sz="1818">
                <a:solidFill>
                  <a:srgbClr val="FFFFFF"/>
                </a:solidFill>
                <a:latin typeface="Times New Roman" pitchFamily="18" charset="0"/>
              </a:endParaRPr>
            </a:p>
          </p:txBody>
        </p:sp>
      </p:grpSp>
      <p:sp>
        <p:nvSpPr>
          <p:cNvPr id="2863143" name="Rectangle 39"/>
          <p:cNvSpPr>
            <a:spLocks noGrp="1" noChangeArrowheads="1"/>
          </p:cNvSpPr>
          <p:nvPr>
            <p:ph type="ctrTitle" sz="quarter"/>
          </p:nvPr>
        </p:nvSpPr>
        <p:spPr>
          <a:xfrm>
            <a:off x="685800" y="1692278"/>
            <a:ext cx="7772400" cy="1736725"/>
          </a:xfrm>
        </p:spPr>
        <p:txBody>
          <a:bodyPr anchor="b"/>
          <a:lstStyle>
            <a:lvl1pPr>
              <a:defRPr sz="5364"/>
            </a:lvl1pPr>
          </a:lstStyle>
          <a:p>
            <a:r>
              <a:rPr lang="en-US"/>
              <a:t>Click to edit Master title style</a:t>
            </a:r>
          </a:p>
        </p:txBody>
      </p:sp>
      <p:sp>
        <p:nvSpPr>
          <p:cNvPr id="286314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C7D9CE86-1730-4014-82E3-44F99839E9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0927021"/>
      </p:ext>
    </p:extLst>
  </p:cSld>
  <p:clrMapOvr>
    <a:masterClrMapping/>
  </p:clrMapOvr>
  <p:transition>
    <p:zoom dir="in"/>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77036F2-80C0-4F3F-B1E5-BA1730C4BE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3395442"/>
      </p:ext>
    </p:extLst>
  </p:cSld>
  <p:clrMapOvr>
    <a:masterClrMapping/>
  </p:clrMapOvr>
  <p:transition>
    <p:zoom dir="in"/>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1072" indent="0">
              <a:buNone/>
              <a:defRPr sz="1818"/>
            </a:lvl2pPr>
            <a:lvl3pPr marL="902143" indent="0">
              <a:buNone/>
              <a:defRPr sz="1545"/>
            </a:lvl3pPr>
            <a:lvl4pPr marL="1353213" indent="0">
              <a:buNone/>
              <a:defRPr sz="1364"/>
            </a:lvl4pPr>
            <a:lvl5pPr marL="1804282" indent="0">
              <a:buNone/>
              <a:defRPr sz="1364"/>
            </a:lvl5pPr>
            <a:lvl6pPr marL="2255352" indent="0">
              <a:buNone/>
              <a:defRPr sz="1364"/>
            </a:lvl6pPr>
            <a:lvl7pPr marL="2706424" indent="0">
              <a:buNone/>
              <a:defRPr sz="1364"/>
            </a:lvl7pPr>
            <a:lvl8pPr marL="3157494" indent="0">
              <a:buNone/>
              <a:defRPr sz="1364"/>
            </a:lvl8pPr>
            <a:lvl9pPr marL="3608565" indent="0">
              <a:buNone/>
              <a:defRPr sz="1364"/>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15F9807E-8231-42D1-8FAF-0ECB629976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6472199"/>
      </p:ext>
    </p:extLst>
  </p:cSld>
  <p:clrMapOvr>
    <a:masterClrMapping/>
  </p:clrMapOvr>
  <p:transition>
    <p:zoom dir="in"/>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6C0079F7-1753-49A1-A7F1-D6832FEEB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238327"/>
      </p:ext>
    </p:extLst>
  </p:cSld>
  <p:clrMapOvr>
    <a:masterClrMapping/>
  </p:clrMapOvr>
  <p:transition>
    <p:zoom dir="in"/>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51072" indent="0">
              <a:buNone/>
              <a:defRPr sz="2000" b="1"/>
            </a:lvl2pPr>
            <a:lvl3pPr marL="902143" indent="0">
              <a:buNone/>
              <a:defRPr sz="1818" b="1"/>
            </a:lvl3pPr>
            <a:lvl4pPr marL="1353213" indent="0">
              <a:buNone/>
              <a:defRPr sz="1545" b="1"/>
            </a:lvl4pPr>
            <a:lvl5pPr marL="1804282" indent="0">
              <a:buNone/>
              <a:defRPr sz="1545" b="1"/>
            </a:lvl5pPr>
            <a:lvl6pPr marL="2255352" indent="0">
              <a:buNone/>
              <a:defRPr sz="1545" b="1"/>
            </a:lvl6pPr>
            <a:lvl7pPr marL="2706424" indent="0">
              <a:buNone/>
              <a:defRPr sz="1545" b="1"/>
            </a:lvl7pPr>
            <a:lvl8pPr marL="3157494" indent="0">
              <a:buNone/>
              <a:defRPr sz="1545" b="1"/>
            </a:lvl8pPr>
            <a:lvl9pPr marL="3608565"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51072" indent="0">
              <a:buNone/>
              <a:defRPr sz="2000" b="1"/>
            </a:lvl2pPr>
            <a:lvl3pPr marL="902143" indent="0">
              <a:buNone/>
              <a:defRPr sz="1818" b="1"/>
            </a:lvl3pPr>
            <a:lvl4pPr marL="1353213" indent="0">
              <a:buNone/>
              <a:defRPr sz="1545" b="1"/>
            </a:lvl4pPr>
            <a:lvl5pPr marL="1804282" indent="0">
              <a:buNone/>
              <a:defRPr sz="1545" b="1"/>
            </a:lvl5pPr>
            <a:lvl6pPr marL="2255352" indent="0">
              <a:buNone/>
              <a:defRPr sz="1545" b="1"/>
            </a:lvl6pPr>
            <a:lvl7pPr marL="2706424" indent="0">
              <a:buNone/>
              <a:defRPr sz="1545" b="1"/>
            </a:lvl7pPr>
            <a:lvl8pPr marL="3157494" indent="0">
              <a:buNone/>
              <a:defRPr sz="1545" b="1"/>
            </a:lvl8pPr>
            <a:lvl9pPr marL="3608565"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F8DF1964-8E88-45E4-89EA-E92FC7AF18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139578"/>
      </p:ext>
    </p:extLst>
  </p:cSld>
  <p:clrMapOvr>
    <a:masterClrMapping/>
  </p:clrMapOvr>
  <p:transition>
    <p:zoom dir="in"/>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1DB00195-4218-46B6-8493-9A165CB97B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5997820"/>
      </p:ext>
    </p:extLst>
  </p:cSld>
  <p:clrMapOvr>
    <a:masterClrMapping/>
  </p:clrMapOvr>
  <p:transition>
    <p:zoom dir="in"/>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8153B460-4852-4481-8CBD-6C2FD1A58D8D}"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74629110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A500F34A-0BEB-4305-B41D-8A29A8BBD9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9986650"/>
      </p:ext>
    </p:extLst>
  </p:cSld>
  <p:clrMapOvr>
    <a:masterClrMapping/>
  </p:clrMapOvr>
  <p:transition>
    <p:zoom dir="in"/>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7"/>
            <a:ext cx="3008313" cy="4691063"/>
          </a:xfrm>
        </p:spPr>
        <p:txBody>
          <a:bodyPr/>
          <a:lstStyle>
            <a:lvl1pPr marL="0" indent="0">
              <a:buNone/>
              <a:defRPr sz="1364"/>
            </a:lvl1pPr>
            <a:lvl2pPr marL="451072" indent="0">
              <a:buNone/>
              <a:defRPr sz="1182"/>
            </a:lvl2pPr>
            <a:lvl3pPr marL="902143" indent="0">
              <a:buNone/>
              <a:defRPr sz="1000"/>
            </a:lvl3pPr>
            <a:lvl4pPr marL="1353213" indent="0">
              <a:buNone/>
              <a:defRPr sz="909"/>
            </a:lvl4pPr>
            <a:lvl5pPr marL="1804282" indent="0">
              <a:buNone/>
              <a:defRPr sz="909"/>
            </a:lvl5pPr>
            <a:lvl6pPr marL="2255352" indent="0">
              <a:buNone/>
              <a:defRPr sz="909"/>
            </a:lvl6pPr>
            <a:lvl7pPr marL="2706424" indent="0">
              <a:buNone/>
              <a:defRPr sz="909"/>
            </a:lvl7pPr>
            <a:lvl8pPr marL="3157494" indent="0">
              <a:buNone/>
              <a:defRPr sz="909"/>
            </a:lvl8pPr>
            <a:lvl9pPr marL="3608565" indent="0">
              <a:buNone/>
              <a:defRPr sz="909"/>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8E8200E-9FBA-4AAE-B358-3AB0A3E5F1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5446800"/>
      </p:ext>
    </p:extLst>
  </p:cSld>
  <p:clrMapOvr>
    <a:masterClrMapping/>
  </p:clrMapOvr>
  <p:transition>
    <p:zoom dir="in"/>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51072" indent="0">
              <a:buNone/>
              <a:defRPr sz="2727"/>
            </a:lvl2pPr>
            <a:lvl3pPr marL="902143" indent="0">
              <a:buNone/>
              <a:defRPr sz="2364"/>
            </a:lvl3pPr>
            <a:lvl4pPr marL="1353213" indent="0">
              <a:buNone/>
              <a:defRPr sz="2000"/>
            </a:lvl4pPr>
            <a:lvl5pPr marL="1804282" indent="0">
              <a:buNone/>
              <a:defRPr sz="2000"/>
            </a:lvl5pPr>
            <a:lvl6pPr marL="2255352" indent="0">
              <a:buNone/>
              <a:defRPr sz="2000"/>
            </a:lvl6pPr>
            <a:lvl7pPr marL="2706424" indent="0">
              <a:buNone/>
              <a:defRPr sz="2000"/>
            </a:lvl7pPr>
            <a:lvl8pPr marL="3157494" indent="0">
              <a:buNone/>
              <a:defRPr sz="2000"/>
            </a:lvl8pPr>
            <a:lvl9pPr marL="36085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51072" indent="0">
              <a:buNone/>
              <a:defRPr sz="1182"/>
            </a:lvl2pPr>
            <a:lvl3pPr marL="902143" indent="0">
              <a:buNone/>
              <a:defRPr sz="1000"/>
            </a:lvl3pPr>
            <a:lvl4pPr marL="1353213" indent="0">
              <a:buNone/>
              <a:defRPr sz="909"/>
            </a:lvl4pPr>
            <a:lvl5pPr marL="1804282" indent="0">
              <a:buNone/>
              <a:defRPr sz="909"/>
            </a:lvl5pPr>
            <a:lvl6pPr marL="2255352" indent="0">
              <a:buNone/>
              <a:defRPr sz="909"/>
            </a:lvl6pPr>
            <a:lvl7pPr marL="2706424" indent="0">
              <a:buNone/>
              <a:defRPr sz="909"/>
            </a:lvl7pPr>
            <a:lvl8pPr marL="3157494" indent="0">
              <a:buNone/>
              <a:defRPr sz="909"/>
            </a:lvl8pPr>
            <a:lvl9pPr marL="3608565" indent="0">
              <a:buNone/>
              <a:defRPr sz="909"/>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A23FF795-DE8D-49FF-A9CE-D582F03327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3466915"/>
      </p:ext>
    </p:extLst>
  </p:cSld>
  <p:clrMapOvr>
    <a:masterClrMapping/>
  </p:clrMapOvr>
  <p:transition>
    <p:zoom dir="in"/>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1C7C90F-0419-4409-8C9C-7BC05A52CD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8763214"/>
      </p:ext>
    </p:extLst>
  </p:cSld>
  <p:clrMapOvr>
    <a:masterClrMapping/>
  </p:clrMapOvr>
  <p:transition>
    <p:zoom dir="in"/>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7E55D09-83FA-4592-AEC4-B0AE8C75B3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4901110"/>
      </p:ext>
    </p:extLst>
  </p:cSld>
  <p:clrMapOvr>
    <a:masterClrMapping/>
  </p:clrMapOvr>
  <p:transition>
    <p:zoom dir="in"/>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8"/>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E19AC253-71F9-4672-9F86-A0D89486C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8764672"/>
      </p:ext>
    </p:extLst>
  </p:cSld>
  <p:clrMapOvr>
    <a:masterClrMapping/>
  </p:clrMapOvr>
  <p:transition>
    <p:zoom dir="in"/>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2A53D24B-93E3-4457-8057-5AE697FB8AA2}"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664763"/>
      </p:ext>
    </p:extLst>
  </p:cSld>
  <p:clrMapOvr>
    <a:masterClrMapping/>
  </p:clrMapOvr>
  <p:transition>
    <p:zoom dir="in"/>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B25C216C-8F36-43BF-ABAA-6ACB9932297E}"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76474531"/>
      </p:ext>
    </p:extLst>
  </p:cSld>
  <p:clrMapOvr>
    <a:masterClrMapping/>
  </p:clrMapOvr>
  <p:transition>
    <p:zoom dir="in"/>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8"/>
          <p:cNvSpPr>
            <a:spLocks noGrp="1" noChangeArrowheads="1"/>
          </p:cNvSpPr>
          <p:nvPr>
            <p:ph type="sldNum" sz="quarter" idx="10"/>
          </p:nvPr>
        </p:nvSpPr>
        <p:spPr>
          <a:ln/>
        </p:spPr>
        <p:txBody>
          <a:bodyPr/>
          <a:lstStyle>
            <a:lvl1pPr>
              <a:defRPr/>
            </a:lvl1pPr>
          </a:lstStyle>
          <a:p>
            <a:pPr>
              <a:defRPr/>
            </a:pPr>
            <a:fld id="{CA994CA9-99ED-4E4A-AB86-0A2E58F980FE}" type="slidenum">
              <a:rPr lang="en-US">
                <a:solidFill>
                  <a:srgbClr val="FFFFFF"/>
                </a:solidFill>
              </a:rPr>
              <a:pPr>
                <a:defRPr/>
              </a:pPr>
              <a:t>‹#›</a:t>
            </a:fld>
            <a:endParaRPr 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4681305"/>
      </p:ext>
    </p:extLst>
  </p:cSld>
  <p:clrMapOvr>
    <a:masterClrMapping/>
  </p:clrMapOvr>
  <p:transition>
    <p:zoom dir="in"/>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a:defRPr/>
              </a:pPr>
              <a:endParaRPr lang="en-US" sz="1818">
                <a:solidFill>
                  <a:srgbClr val="FFFFFF"/>
                </a:solidFill>
                <a:latin typeface="Times New Roman" pitchFamily="18"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a:defRPr/>
              </a:pPr>
              <a:endParaRPr lang="en-US" sz="1818">
                <a:solidFill>
                  <a:srgbClr val="FFFFFF"/>
                </a:solidFill>
                <a:latin typeface="Times New Roman" pitchFamily="18" charset="0"/>
              </a:endParaRPr>
            </a:p>
          </p:txBody>
        </p:sp>
      </p:grpSp>
      <p:sp>
        <p:nvSpPr>
          <p:cNvPr id="2863143" name="Rectangle 39"/>
          <p:cNvSpPr>
            <a:spLocks noGrp="1" noChangeArrowheads="1"/>
          </p:cNvSpPr>
          <p:nvPr>
            <p:ph type="ctrTitle" sz="quarter"/>
          </p:nvPr>
        </p:nvSpPr>
        <p:spPr>
          <a:xfrm>
            <a:off x="685800" y="1692278"/>
            <a:ext cx="7772400" cy="1736725"/>
          </a:xfrm>
        </p:spPr>
        <p:txBody>
          <a:bodyPr anchor="b"/>
          <a:lstStyle>
            <a:lvl1pPr>
              <a:defRPr sz="5273"/>
            </a:lvl1pPr>
          </a:lstStyle>
          <a:p>
            <a:r>
              <a:rPr lang="en-US"/>
              <a:t>Click to edit Master title style</a:t>
            </a:r>
          </a:p>
        </p:txBody>
      </p:sp>
      <p:sp>
        <p:nvSpPr>
          <p:cNvPr id="286314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C7D9CE86-1730-4014-82E3-44F99839E9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8912421"/>
      </p:ext>
    </p:extLst>
  </p:cSld>
  <p:clrMapOvr>
    <a:masterClrMapping/>
  </p:clrMapOvr>
  <p:transition>
    <p:zoom dir="in"/>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10"/>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10"/>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pPr>
              <a:defRPr/>
            </a:pP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pPr>
              <a:defRPr/>
            </a:pPr>
            <a:fld id="{DEC84DCD-A4EE-49BA-94B8-DC4E4E4F979A}" type="slidenum">
              <a:rPr lang="en-US" smtClean="0">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76501695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77036F2-80C0-4F3F-B1E5-BA1730C4BE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243603"/>
      </p:ext>
    </p:extLst>
  </p:cSld>
  <p:clrMapOvr>
    <a:masterClrMapping/>
  </p:clrMapOvr>
  <p:transition>
    <p:zoom dir="in"/>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3"/>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46124" indent="0">
              <a:buNone/>
              <a:defRPr sz="1818"/>
            </a:lvl2pPr>
            <a:lvl3pPr marL="892243" indent="0">
              <a:buNone/>
              <a:defRPr sz="1545"/>
            </a:lvl3pPr>
            <a:lvl4pPr marL="1338370" indent="0">
              <a:buNone/>
              <a:defRPr sz="1364"/>
            </a:lvl4pPr>
            <a:lvl5pPr marL="1784489" indent="0">
              <a:buNone/>
              <a:defRPr sz="1364"/>
            </a:lvl5pPr>
            <a:lvl6pPr marL="2230615" indent="0">
              <a:buNone/>
              <a:defRPr sz="1364"/>
            </a:lvl6pPr>
            <a:lvl7pPr marL="2676739" indent="0">
              <a:buNone/>
              <a:defRPr sz="1364"/>
            </a:lvl7pPr>
            <a:lvl8pPr marL="3122866" indent="0">
              <a:buNone/>
              <a:defRPr sz="1364"/>
            </a:lvl8pPr>
            <a:lvl9pPr marL="3568982" indent="0">
              <a:buNone/>
              <a:defRPr sz="1364"/>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15F9807E-8231-42D1-8FAF-0ECB629976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6271204"/>
      </p:ext>
    </p:extLst>
  </p:cSld>
  <p:clrMapOvr>
    <a:masterClrMapping/>
  </p:clrMapOvr>
  <p:transition>
    <p:zoom dir="in"/>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6C0079F7-1753-49A1-A7F1-D6832FEEB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425966"/>
      </p:ext>
    </p:extLst>
  </p:cSld>
  <p:clrMapOvr>
    <a:masterClrMapping/>
  </p:clrMapOvr>
  <p:transition>
    <p:zoom dir="in"/>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46124" indent="0">
              <a:buNone/>
              <a:defRPr sz="2000" b="1"/>
            </a:lvl2pPr>
            <a:lvl3pPr marL="892243" indent="0">
              <a:buNone/>
              <a:defRPr sz="1818" b="1"/>
            </a:lvl3pPr>
            <a:lvl4pPr marL="1338370" indent="0">
              <a:buNone/>
              <a:defRPr sz="1545" b="1"/>
            </a:lvl4pPr>
            <a:lvl5pPr marL="1784489" indent="0">
              <a:buNone/>
              <a:defRPr sz="1545" b="1"/>
            </a:lvl5pPr>
            <a:lvl6pPr marL="2230615" indent="0">
              <a:buNone/>
              <a:defRPr sz="1545" b="1"/>
            </a:lvl6pPr>
            <a:lvl7pPr marL="2676739" indent="0">
              <a:buNone/>
              <a:defRPr sz="1545" b="1"/>
            </a:lvl7pPr>
            <a:lvl8pPr marL="3122866" indent="0">
              <a:buNone/>
              <a:defRPr sz="1545" b="1"/>
            </a:lvl8pPr>
            <a:lvl9pPr marL="3568982"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46124" indent="0">
              <a:buNone/>
              <a:defRPr sz="2000" b="1"/>
            </a:lvl2pPr>
            <a:lvl3pPr marL="892243" indent="0">
              <a:buNone/>
              <a:defRPr sz="1818" b="1"/>
            </a:lvl3pPr>
            <a:lvl4pPr marL="1338370" indent="0">
              <a:buNone/>
              <a:defRPr sz="1545" b="1"/>
            </a:lvl4pPr>
            <a:lvl5pPr marL="1784489" indent="0">
              <a:buNone/>
              <a:defRPr sz="1545" b="1"/>
            </a:lvl5pPr>
            <a:lvl6pPr marL="2230615" indent="0">
              <a:buNone/>
              <a:defRPr sz="1545" b="1"/>
            </a:lvl6pPr>
            <a:lvl7pPr marL="2676739" indent="0">
              <a:buNone/>
              <a:defRPr sz="1545" b="1"/>
            </a:lvl7pPr>
            <a:lvl8pPr marL="3122866" indent="0">
              <a:buNone/>
              <a:defRPr sz="1545" b="1"/>
            </a:lvl8pPr>
            <a:lvl9pPr marL="3568982"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F8DF1964-8E88-45E4-89EA-E92FC7AF18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1315004"/>
      </p:ext>
    </p:extLst>
  </p:cSld>
  <p:clrMapOvr>
    <a:masterClrMapping/>
  </p:clrMapOvr>
  <p:transition>
    <p:zoom dir="in"/>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1DB00195-4218-46B6-8493-9A165CB97B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3831650"/>
      </p:ext>
    </p:extLst>
  </p:cSld>
  <p:clrMapOvr>
    <a:masterClrMapping/>
  </p:clrMapOvr>
  <p:transition>
    <p:zoom dir="in"/>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A500F34A-0BEB-4305-B41D-8A29A8BBD9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8171973"/>
      </p:ext>
    </p:extLst>
  </p:cSld>
  <p:clrMapOvr>
    <a:masterClrMapping/>
  </p:clrMapOvr>
  <p:transition>
    <p:zoom dir="in"/>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23"/>
            <a:ext cx="3008313" cy="4691063"/>
          </a:xfrm>
        </p:spPr>
        <p:txBody>
          <a:bodyPr/>
          <a:lstStyle>
            <a:lvl1pPr marL="0" indent="0">
              <a:buNone/>
              <a:defRPr sz="1364"/>
            </a:lvl1pPr>
            <a:lvl2pPr marL="446124" indent="0">
              <a:buNone/>
              <a:defRPr sz="1182"/>
            </a:lvl2pPr>
            <a:lvl3pPr marL="892243" indent="0">
              <a:buNone/>
              <a:defRPr sz="1000"/>
            </a:lvl3pPr>
            <a:lvl4pPr marL="1338370" indent="0">
              <a:buNone/>
              <a:defRPr sz="909"/>
            </a:lvl4pPr>
            <a:lvl5pPr marL="1784489" indent="0">
              <a:buNone/>
              <a:defRPr sz="909"/>
            </a:lvl5pPr>
            <a:lvl6pPr marL="2230615" indent="0">
              <a:buNone/>
              <a:defRPr sz="909"/>
            </a:lvl6pPr>
            <a:lvl7pPr marL="2676739" indent="0">
              <a:buNone/>
              <a:defRPr sz="909"/>
            </a:lvl7pPr>
            <a:lvl8pPr marL="3122866" indent="0">
              <a:buNone/>
              <a:defRPr sz="909"/>
            </a:lvl8pPr>
            <a:lvl9pPr marL="3568982" indent="0">
              <a:buNone/>
              <a:defRPr sz="909"/>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8E8200E-9FBA-4AAE-B358-3AB0A3E5F1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9284301"/>
      </p:ext>
    </p:extLst>
  </p:cSld>
  <p:clrMapOvr>
    <a:masterClrMapping/>
  </p:clrMapOvr>
  <p:transition>
    <p:zoom dir="in"/>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46124" indent="0">
              <a:buNone/>
              <a:defRPr sz="2727"/>
            </a:lvl2pPr>
            <a:lvl3pPr marL="892243" indent="0">
              <a:buNone/>
              <a:defRPr sz="2364"/>
            </a:lvl3pPr>
            <a:lvl4pPr marL="1338370" indent="0">
              <a:buNone/>
              <a:defRPr sz="2000"/>
            </a:lvl4pPr>
            <a:lvl5pPr marL="1784489" indent="0">
              <a:buNone/>
              <a:defRPr sz="2000"/>
            </a:lvl5pPr>
            <a:lvl6pPr marL="2230615" indent="0">
              <a:buNone/>
              <a:defRPr sz="2000"/>
            </a:lvl6pPr>
            <a:lvl7pPr marL="2676739" indent="0">
              <a:buNone/>
              <a:defRPr sz="2000"/>
            </a:lvl7pPr>
            <a:lvl8pPr marL="3122866" indent="0">
              <a:buNone/>
              <a:defRPr sz="2000"/>
            </a:lvl8pPr>
            <a:lvl9pPr marL="356898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46124" indent="0">
              <a:buNone/>
              <a:defRPr sz="1182"/>
            </a:lvl2pPr>
            <a:lvl3pPr marL="892243" indent="0">
              <a:buNone/>
              <a:defRPr sz="1000"/>
            </a:lvl3pPr>
            <a:lvl4pPr marL="1338370" indent="0">
              <a:buNone/>
              <a:defRPr sz="909"/>
            </a:lvl4pPr>
            <a:lvl5pPr marL="1784489" indent="0">
              <a:buNone/>
              <a:defRPr sz="909"/>
            </a:lvl5pPr>
            <a:lvl6pPr marL="2230615" indent="0">
              <a:buNone/>
              <a:defRPr sz="909"/>
            </a:lvl6pPr>
            <a:lvl7pPr marL="2676739" indent="0">
              <a:buNone/>
              <a:defRPr sz="909"/>
            </a:lvl7pPr>
            <a:lvl8pPr marL="3122866" indent="0">
              <a:buNone/>
              <a:defRPr sz="909"/>
            </a:lvl8pPr>
            <a:lvl9pPr marL="3568982" indent="0">
              <a:buNone/>
              <a:defRPr sz="909"/>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A23FF795-DE8D-49FF-A9CE-D582F03327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1710032"/>
      </p:ext>
    </p:extLst>
  </p:cSld>
  <p:clrMapOvr>
    <a:masterClrMapping/>
  </p:clrMapOvr>
  <p:transition>
    <p:zoom dir="in"/>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1C7C90F-0419-4409-8C9C-7BC05A52CD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7508025"/>
      </p:ext>
    </p:extLst>
  </p:cSld>
  <p:clrMapOvr>
    <a:masterClrMapping/>
  </p:clrMapOvr>
  <p:transition>
    <p:zoom dir="in"/>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7E55D09-83FA-4592-AEC4-B0AE8C75B3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2530404"/>
      </p:ext>
    </p:extLst>
  </p:cSld>
  <p:clrMapOvr>
    <a:masterClrMapping/>
  </p:clrMapOvr>
  <p:transition>
    <p:zoom dir="in"/>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1261" indent="0" algn="ctr">
              <a:buNone/>
              <a:defRPr/>
            </a:lvl2pPr>
            <a:lvl3pPr marL="902522" indent="0" algn="ctr">
              <a:buNone/>
              <a:defRPr/>
            </a:lvl3pPr>
            <a:lvl4pPr marL="1353783" indent="0" algn="ctr">
              <a:buNone/>
              <a:defRPr/>
            </a:lvl4pPr>
            <a:lvl5pPr marL="1805044" indent="0" algn="ctr">
              <a:buNone/>
              <a:defRPr/>
            </a:lvl5pPr>
            <a:lvl6pPr marL="2256304" indent="0" algn="ctr">
              <a:buNone/>
              <a:defRPr/>
            </a:lvl6pPr>
            <a:lvl7pPr marL="2707565" indent="0" algn="ctr">
              <a:buNone/>
              <a:defRPr/>
            </a:lvl7pPr>
            <a:lvl8pPr marL="3158826" indent="0" algn="ctr">
              <a:buNone/>
              <a:defRPr/>
            </a:lvl8pPr>
            <a:lvl9pPr marL="361008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1CA5C3-C3EB-4FCB-90A7-3757474B7B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2940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8"/>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E19AC253-71F9-4672-9F86-A0D89486C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3901123"/>
      </p:ext>
    </p:extLst>
  </p:cSld>
  <p:clrMapOvr>
    <a:masterClrMapping/>
  </p:clrMapOvr>
  <p:transition>
    <p:zoom dir="in"/>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2A53D24B-93E3-4457-8057-5AE697FB8AA2}"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7278509"/>
      </p:ext>
    </p:extLst>
  </p:cSld>
  <p:clrMapOvr>
    <a:masterClrMapping/>
  </p:clrMapOvr>
  <p:transition>
    <p:zoom dir="in"/>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B25C216C-8F36-43BF-ABAA-6ACB9932297E}"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07997137"/>
      </p:ext>
    </p:extLst>
  </p:cSld>
  <p:clrMapOvr>
    <a:masterClrMapping/>
  </p:clrMapOvr>
  <p:transition>
    <p:zoom dir="in"/>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8"/>
          <p:cNvSpPr>
            <a:spLocks noGrp="1" noChangeArrowheads="1"/>
          </p:cNvSpPr>
          <p:nvPr>
            <p:ph type="sldNum" sz="quarter" idx="10"/>
          </p:nvPr>
        </p:nvSpPr>
        <p:spPr>
          <a:ln/>
        </p:spPr>
        <p:txBody>
          <a:bodyPr/>
          <a:lstStyle>
            <a:lvl1pPr>
              <a:defRPr/>
            </a:lvl1pPr>
          </a:lstStyle>
          <a:p>
            <a:pPr>
              <a:defRPr/>
            </a:pPr>
            <a:fld id="{CA994CA9-99ED-4E4A-AB86-0A2E58F980FE}" type="slidenum">
              <a:rPr lang="en-US">
                <a:solidFill>
                  <a:srgbClr val="FFFFFF"/>
                </a:solidFill>
              </a:rPr>
              <a:pPr>
                <a:defRPr/>
              </a:pPr>
              <a:t>‹#›</a:t>
            </a:fld>
            <a:endParaRPr 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67705285"/>
      </p:ext>
    </p:extLst>
  </p:cSld>
  <p:clrMapOvr>
    <a:masterClrMapping/>
  </p:clrMapOvr>
  <p:transition>
    <p:zoom dir="in"/>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6912" indent="0" algn="ctr">
              <a:buNone/>
            </a:lvl2pPr>
            <a:lvl3pPr marL="913824" indent="0" algn="ctr">
              <a:buNone/>
            </a:lvl3pPr>
            <a:lvl4pPr marL="1370733" indent="0" algn="ctr">
              <a:buNone/>
            </a:lvl4pPr>
            <a:lvl5pPr marL="1827643" indent="0" algn="ctr">
              <a:buNone/>
            </a:lvl5pPr>
            <a:lvl6pPr marL="2284553" indent="0" algn="ctr">
              <a:buNone/>
            </a:lvl6pPr>
            <a:lvl7pPr marL="2741466" indent="0" algn="ctr">
              <a:buNone/>
            </a:lvl7pPr>
            <a:lvl8pPr marL="3198375" indent="0" algn="ctr">
              <a:buNone/>
            </a:lvl8pPr>
            <a:lvl9pPr marL="3655287"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7" y="3550131"/>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31"/>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lIns="91383" tIns="45691" rIns="91383" bIns="45691"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defRPr/>
            </a:pPr>
            <a:endParaRPr lang="en-US" altLang="en-US"/>
          </a:p>
        </p:txBody>
      </p:sp>
      <p:sp>
        <p:nvSpPr>
          <p:cNvPr id="16" name="Slide Number Placeholder 15"/>
          <p:cNvSpPr>
            <a:spLocks noGrp="1"/>
          </p:cNvSpPr>
          <p:nvPr>
            <p:ph type="sldNum" sz="quarter" idx="11"/>
          </p:nvPr>
        </p:nvSpPr>
        <p:spPr/>
        <p:txBody>
          <a:bodyPr/>
          <a:lstStyle/>
          <a:p>
            <a:pPr>
              <a:defRPr/>
            </a:pPr>
            <a:fld id="{2BF620E9-C289-4B6A-B5F3-8D39F12A6E26}" type="slidenum">
              <a:rPr lang="en-US" altLang="en-US" smtClean="0"/>
              <a:pPr>
                <a:defRPr/>
              </a:pPr>
              <a:t>‹#›</a:t>
            </a:fld>
            <a:endParaRPr lang="en-US" altLang="en-US"/>
          </a:p>
        </p:txBody>
      </p:sp>
      <p:sp>
        <p:nvSpPr>
          <p:cNvPr id="17" name="Footer Placeholder 16"/>
          <p:cNvSpPr>
            <a:spLocks noGrp="1"/>
          </p:cNvSpPr>
          <p:nvPr>
            <p:ph type="ftr" sz="quarter" idx="12"/>
          </p:nvPr>
        </p:nvSpPr>
        <p:spPr/>
        <p:txBody>
          <a:bodyPr/>
          <a:lstStyle/>
          <a:p>
            <a:pPr>
              <a:defRPr/>
            </a:pPr>
            <a:endParaRPr lang="en-US" altLang="en-US"/>
          </a:p>
        </p:txBody>
      </p:sp>
    </p:spTree>
    <p:extLst>
      <p:ext uri="{BB962C8B-B14F-4D97-AF65-F5344CB8AC3E}">
        <p14:creationId xmlns:p14="http://schemas.microsoft.com/office/powerpoint/2010/main" val="229809034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ltLang="en-US"/>
          </a:p>
        </p:txBody>
      </p:sp>
      <p:sp>
        <p:nvSpPr>
          <p:cNvPr id="15" name="Slide Number Placeholder 14"/>
          <p:cNvSpPr>
            <a:spLocks noGrp="1"/>
          </p:cNvSpPr>
          <p:nvPr>
            <p:ph type="sldNum" sz="quarter" idx="15"/>
          </p:nvPr>
        </p:nvSpPr>
        <p:spPr/>
        <p:txBody>
          <a:bodyPr/>
          <a:lstStyle>
            <a:lvl1pPr algn="ctr">
              <a:defRPr/>
            </a:lvl1pPr>
          </a:lstStyle>
          <a:p>
            <a:pPr>
              <a:defRPr/>
            </a:pPr>
            <a:fld id="{125FEA73-C2D7-496B-9718-680B0907C0D0}" type="slidenum">
              <a:rPr lang="en-US" altLang="en-US" smtClean="0"/>
              <a:pPr>
                <a:defRPr/>
              </a:pPr>
              <a:t>‹#›</a:t>
            </a:fld>
            <a:endParaRPr lang="en-US" altLang="en-US"/>
          </a:p>
        </p:txBody>
      </p:sp>
      <p:sp>
        <p:nvSpPr>
          <p:cNvPr id="16" name="Footer Placeholder 15"/>
          <p:cNvSpPr>
            <a:spLocks noGrp="1"/>
          </p:cNvSpPr>
          <p:nvPr>
            <p:ph type="ftr" sz="quarter" idx="16"/>
          </p:nvPr>
        </p:nvSpPr>
        <p:spPr/>
        <p:txBody>
          <a:bodyPr/>
          <a:lstStyle/>
          <a:p>
            <a:pPr>
              <a:defRPr/>
            </a:pPr>
            <a:endParaRPr lang="en-US" alt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89650481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B7D4D59-43B0-428B-9311-5F39866070FF}" type="slidenum">
              <a:rPr lang="en-US" altLang="en-US" smtClean="0"/>
              <a:pPr>
                <a:defRPr/>
              </a:pPr>
              <a:t>‹#›</a:t>
            </a:fld>
            <a:endParaRPr lang="en-US" alt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7001"/>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16196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FDA20A9-EA02-4CBA-A626-F62F0C7DAE67}" type="slidenum">
              <a:rPr lang="en-US" altLang="en-US" smtClean="0"/>
              <a:pPr>
                <a:defRPr/>
              </a:pPr>
              <a:t>‹#›</a:t>
            </a:fld>
            <a:endParaRPr lang="en-US" alt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6778746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EA01AF7C-4035-452D-BC77-22D8C0782FF8}" type="slidenum">
              <a:rPr lang="en-US" altLang="en-US" smtClean="0"/>
              <a:pPr>
                <a:defRPr/>
              </a:pPr>
              <a:t>‹#›</a:t>
            </a:fld>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7" name="Date Placeholder 6"/>
          <p:cNvSpPr>
            <a:spLocks noGrp="1"/>
          </p:cNvSpPr>
          <p:nvPr>
            <p:ph type="dt" sz="half" idx="10"/>
          </p:nvPr>
        </p:nvSpPr>
        <p:spPr/>
        <p:txBody>
          <a:bodyPr/>
          <a:lstStyle/>
          <a:p>
            <a:pPr>
              <a:defRPr/>
            </a:pPr>
            <a:endParaRPr lang="en-US" alt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383" tIns="45691" rIns="91383" bIns="45691"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9"/>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9"/>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383" tIns="45691" rIns="91383" bIns="45691"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21"/>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21"/>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44925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574FEF59-4A43-4BA7-A9EE-1100E0CBBCAC}" type="slidenum">
              <a:rPr lang="en-US" altLang="en-US" smtClean="0"/>
              <a:pPr>
                <a:defRPr/>
              </a:pPr>
              <a:t>‹#›</a:t>
            </a:fld>
            <a:endParaRPr lang="en-US" alt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2373537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BF3CBF-8DA4-41E3-96E5-3E11F283D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720787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4BF8779D-D773-490D-B5E8-D26A699900F0}" type="slidenum">
              <a:rPr lang="en-US" altLang="en-US" smtClean="0"/>
              <a:pPr>
                <a:defRPr/>
              </a:pPr>
              <a:t>‹#›</a:t>
            </a:fld>
            <a:endParaRPr lang="en-US" altLang="en-US"/>
          </a:p>
        </p:txBody>
      </p:sp>
    </p:spTree>
    <p:extLst>
      <p:ext uri="{BB962C8B-B14F-4D97-AF65-F5344CB8AC3E}">
        <p14:creationId xmlns:p14="http://schemas.microsoft.com/office/powerpoint/2010/main" val="281647623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3" y="1600200"/>
            <a:ext cx="1984248" cy="3733800"/>
          </a:xfrm>
        </p:spPr>
        <p:txBody>
          <a:bodyPr tIns="45691" bIns="45691"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383" tIns="91383"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ltLang="en-US"/>
          </a:p>
        </p:txBody>
      </p:sp>
      <p:sp>
        <p:nvSpPr>
          <p:cNvPr id="9" name="Slide Number Placeholder 8"/>
          <p:cNvSpPr>
            <a:spLocks noGrp="1"/>
          </p:cNvSpPr>
          <p:nvPr>
            <p:ph type="sldNum" sz="quarter" idx="15"/>
          </p:nvPr>
        </p:nvSpPr>
        <p:spPr/>
        <p:txBody>
          <a:bodyPr/>
          <a:lstStyle/>
          <a:p>
            <a:pPr>
              <a:defRPr/>
            </a:pPr>
            <a:fld id="{E8FC4F57-1B32-4A51-9130-A693D123C9E9}" type="slidenum">
              <a:rPr lang="en-US" altLang="en-US" smtClean="0"/>
              <a:pPr>
                <a:defRPr/>
              </a:pPr>
              <a:t>‹#›</a:t>
            </a:fld>
            <a:endParaRPr lang="en-US" altLang="en-US"/>
          </a:p>
        </p:txBody>
      </p:sp>
      <p:sp>
        <p:nvSpPr>
          <p:cNvPr id="10" name="Footer Placeholder 9"/>
          <p:cNvSpPr>
            <a:spLocks noGrp="1"/>
          </p:cNvSpPr>
          <p:nvPr>
            <p:ph type="ftr" sz="quarter" idx="16"/>
          </p:nvPr>
        </p:nvSpPr>
        <p:spPr/>
        <p:txBody>
          <a:bodyPr/>
          <a:lstStyle/>
          <a:p>
            <a:pPr>
              <a:defRPr/>
            </a:pPr>
            <a:endParaRPr lang="en-US" altLang="en-US"/>
          </a:p>
        </p:txBody>
      </p:sp>
    </p:spTree>
    <p:extLst>
      <p:ext uri="{BB962C8B-B14F-4D97-AF65-F5344CB8AC3E}">
        <p14:creationId xmlns:p14="http://schemas.microsoft.com/office/powerpoint/2010/main" val="233455303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383" tIns="91383"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ltLang="en-US"/>
          </a:p>
        </p:txBody>
      </p:sp>
      <p:sp>
        <p:nvSpPr>
          <p:cNvPr id="9" name="Slide Number Placeholder 8"/>
          <p:cNvSpPr>
            <a:spLocks noGrp="1"/>
          </p:cNvSpPr>
          <p:nvPr>
            <p:ph type="sldNum" sz="quarter" idx="11"/>
          </p:nvPr>
        </p:nvSpPr>
        <p:spPr/>
        <p:txBody>
          <a:bodyPr/>
          <a:lstStyle/>
          <a:p>
            <a:pPr>
              <a:defRPr/>
            </a:pPr>
            <a:fld id="{8C7EED89-6300-4514-8F33-FDCB2A97BECF}" type="slidenum">
              <a:rPr lang="en-US" altLang="en-US" smtClean="0"/>
              <a:pPr>
                <a:defRPr/>
              </a:pPr>
              <a:t>‹#›</a:t>
            </a:fld>
            <a:endParaRPr lang="en-US" altLang="en-US"/>
          </a:p>
        </p:txBody>
      </p:sp>
      <p:sp>
        <p:nvSpPr>
          <p:cNvPr id="10" name="Footer Placeholder 9"/>
          <p:cNvSpPr>
            <a:spLocks noGrp="1"/>
          </p:cNvSpPr>
          <p:nvPr>
            <p:ph type="ftr" sz="quarter" idx="12"/>
          </p:nvPr>
        </p:nvSpPr>
        <p:spPr/>
        <p:txBody>
          <a:bodyPr/>
          <a:lstStyle/>
          <a:p>
            <a:pPr>
              <a:defRPr/>
            </a:pPr>
            <a:endParaRPr lang="en-US" altLang="en-US"/>
          </a:p>
        </p:txBody>
      </p:sp>
    </p:spTree>
    <p:extLst>
      <p:ext uri="{BB962C8B-B14F-4D97-AF65-F5344CB8AC3E}">
        <p14:creationId xmlns:p14="http://schemas.microsoft.com/office/powerpoint/2010/main" val="149235796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59F25B7-9B51-473D-8A38-0ACF959299CA}" type="slidenum">
              <a:rPr lang="en-US" altLang="en-US" smtClean="0"/>
              <a:pPr>
                <a:defRPr/>
              </a:pPr>
              <a:t>‹#›</a:t>
            </a:fld>
            <a:endParaRPr lang="en-US" altLang="en-US"/>
          </a:p>
        </p:txBody>
      </p:sp>
    </p:spTree>
    <p:extLst>
      <p:ext uri="{BB962C8B-B14F-4D97-AF65-F5344CB8AC3E}">
        <p14:creationId xmlns:p14="http://schemas.microsoft.com/office/powerpoint/2010/main" val="15544485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1B29792-0FDB-4CCC-9922-379AD9B7365A}" type="slidenum">
              <a:rPr lang="en-US" altLang="en-US" smtClean="0"/>
              <a:pPr>
                <a:defRPr/>
              </a:pPr>
              <a:t>‹#›</a:t>
            </a:fld>
            <a:endParaRPr lang="en-US" altLang="en-US"/>
          </a:p>
        </p:txBody>
      </p:sp>
    </p:spTree>
    <p:extLst>
      <p:ext uri="{BB962C8B-B14F-4D97-AF65-F5344CB8AC3E}">
        <p14:creationId xmlns:p14="http://schemas.microsoft.com/office/powerpoint/2010/main" val="345501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1058FA9-9DE1-46FA-B364-FABCB88752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3968927"/>
      </p:ext>
    </p:extLst>
  </p:cSld>
  <p:clrMapOvr>
    <a:masterClrMapping/>
  </p:clrMapOvr>
  <p:transition>
    <p:zoom dir="in"/>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1261" indent="0">
              <a:buNone/>
              <a:defRPr sz="1818"/>
            </a:lvl2pPr>
            <a:lvl3pPr marL="902522" indent="0">
              <a:buNone/>
              <a:defRPr sz="1545"/>
            </a:lvl3pPr>
            <a:lvl4pPr marL="1353783" indent="0">
              <a:buNone/>
              <a:defRPr sz="1364"/>
            </a:lvl4pPr>
            <a:lvl5pPr marL="1805044" indent="0">
              <a:buNone/>
              <a:defRPr sz="1364"/>
            </a:lvl5pPr>
            <a:lvl6pPr marL="2256304" indent="0">
              <a:buNone/>
              <a:defRPr sz="1364"/>
            </a:lvl6pPr>
            <a:lvl7pPr marL="2707565" indent="0">
              <a:buNone/>
              <a:defRPr sz="1364"/>
            </a:lvl7pPr>
            <a:lvl8pPr marL="3158826" indent="0">
              <a:buNone/>
              <a:defRPr sz="1364"/>
            </a:lvl8pPr>
            <a:lvl9pPr marL="3610087" indent="0">
              <a:buNone/>
              <a:defRPr sz="136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7143D2-6AF9-4F01-8CF7-1EC2D8643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217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D45562-8CED-400C-8CC1-C27DD8A2F2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6910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51261" indent="0">
              <a:buNone/>
              <a:defRPr sz="2000" b="1"/>
            </a:lvl2pPr>
            <a:lvl3pPr marL="902522" indent="0">
              <a:buNone/>
              <a:defRPr sz="1818" b="1"/>
            </a:lvl3pPr>
            <a:lvl4pPr marL="1353783" indent="0">
              <a:buNone/>
              <a:defRPr sz="1545" b="1"/>
            </a:lvl4pPr>
            <a:lvl5pPr marL="1805044" indent="0">
              <a:buNone/>
              <a:defRPr sz="1545" b="1"/>
            </a:lvl5pPr>
            <a:lvl6pPr marL="2256304" indent="0">
              <a:buNone/>
              <a:defRPr sz="1545" b="1"/>
            </a:lvl6pPr>
            <a:lvl7pPr marL="2707565" indent="0">
              <a:buNone/>
              <a:defRPr sz="1545" b="1"/>
            </a:lvl7pPr>
            <a:lvl8pPr marL="3158826" indent="0">
              <a:buNone/>
              <a:defRPr sz="1545" b="1"/>
            </a:lvl8pPr>
            <a:lvl9pPr marL="3610087"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51261" indent="0">
              <a:buNone/>
              <a:defRPr sz="2000" b="1"/>
            </a:lvl2pPr>
            <a:lvl3pPr marL="902522" indent="0">
              <a:buNone/>
              <a:defRPr sz="1818" b="1"/>
            </a:lvl3pPr>
            <a:lvl4pPr marL="1353783" indent="0">
              <a:buNone/>
              <a:defRPr sz="1545" b="1"/>
            </a:lvl4pPr>
            <a:lvl5pPr marL="1805044" indent="0">
              <a:buNone/>
              <a:defRPr sz="1545" b="1"/>
            </a:lvl5pPr>
            <a:lvl6pPr marL="2256304" indent="0">
              <a:buNone/>
              <a:defRPr sz="1545" b="1"/>
            </a:lvl6pPr>
            <a:lvl7pPr marL="2707565" indent="0">
              <a:buNone/>
              <a:defRPr sz="1545" b="1"/>
            </a:lvl7pPr>
            <a:lvl8pPr marL="3158826" indent="0">
              <a:buNone/>
              <a:defRPr sz="1545" b="1"/>
            </a:lvl8pPr>
            <a:lvl9pPr marL="3610087"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696BCFF-1648-40DC-8BC5-8C1094A5D9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9737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67A186-FFAA-48A0-A563-7EFAF18B0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39374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E18AF-4B55-4D69-9FD2-DE9650919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491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364"/>
            </a:lvl1pPr>
            <a:lvl2pPr marL="451261" indent="0">
              <a:buNone/>
              <a:defRPr sz="1182"/>
            </a:lvl2pPr>
            <a:lvl3pPr marL="902522" indent="0">
              <a:buNone/>
              <a:defRPr sz="1000"/>
            </a:lvl3pPr>
            <a:lvl4pPr marL="1353783" indent="0">
              <a:buNone/>
              <a:defRPr sz="909"/>
            </a:lvl4pPr>
            <a:lvl5pPr marL="1805044" indent="0">
              <a:buNone/>
              <a:defRPr sz="909"/>
            </a:lvl5pPr>
            <a:lvl6pPr marL="2256304" indent="0">
              <a:buNone/>
              <a:defRPr sz="909"/>
            </a:lvl6pPr>
            <a:lvl7pPr marL="2707565" indent="0">
              <a:buNone/>
              <a:defRPr sz="909"/>
            </a:lvl7pPr>
            <a:lvl8pPr marL="3158826" indent="0">
              <a:buNone/>
              <a:defRPr sz="909"/>
            </a:lvl8pPr>
            <a:lvl9pPr marL="3610087" indent="0">
              <a:buNone/>
              <a:defRPr sz="90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0DCF46-1E80-4AF3-B372-B732642C99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4125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51261" indent="0">
              <a:buNone/>
              <a:defRPr sz="2727"/>
            </a:lvl2pPr>
            <a:lvl3pPr marL="902522" indent="0">
              <a:buNone/>
              <a:defRPr sz="2364"/>
            </a:lvl3pPr>
            <a:lvl4pPr marL="1353783" indent="0">
              <a:buNone/>
              <a:defRPr sz="2000"/>
            </a:lvl4pPr>
            <a:lvl5pPr marL="1805044" indent="0">
              <a:buNone/>
              <a:defRPr sz="2000"/>
            </a:lvl5pPr>
            <a:lvl6pPr marL="2256304" indent="0">
              <a:buNone/>
              <a:defRPr sz="2000"/>
            </a:lvl6pPr>
            <a:lvl7pPr marL="2707565" indent="0">
              <a:buNone/>
              <a:defRPr sz="2000"/>
            </a:lvl7pPr>
            <a:lvl8pPr marL="3158826" indent="0">
              <a:buNone/>
              <a:defRPr sz="2000"/>
            </a:lvl8pPr>
            <a:lvl9pPr marL="361008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51261" indent="0">
              <a:buNone/>
              <a:defRPr sz="1182"/>
            </a:lvl2pPr>
            <a:lvl3pPr marL="902522" indent="0">
              <a:buNone/>
              <a:defRPr sz="1000"/>
            </a:lvl3pPr>
            <a:lvl4pPr marL="1353783" indent="0">
              <a:buNone/>
              <a:defRPr sz="909"/>
            </a:lvl4pPr>
            <a:lvl5pPr marL="1805044" indent="0">
              <a:buNone/>
              <a:defRPr sz="909"/>
            </a:lvl5pPr>
            <a:lvl6pPr marL="2256304" indent="0">
              <a:buNone/>
              <a:defRPr sz="909"/>
            </a:lvl6pPr>
            <a:lvl7pPr marL="2707565" indent="0">
              <a:buNone/>
              <a:defRPr sz="909"/>
            </a:lvl7pPr>
            <a:lvl8pPr marL="3158826" indent="0">
              <a:buNone/>
              <a:defRPr sz="909"/>
            </a:lvl8pPr>
            <a:lvl9pPr marL="3610087" indent="0">
              <a:buNone/>
              <a:defRPr sz="90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D318A8-EDF6-4915-B8D4-AA4E96EBEC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631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53B460-4852-4481-8CBD-6C2FD1A58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4565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C84DCD-A4EE-49BA-94B8-DC4E4E4F97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784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6B0FC9-B40F-4ED1-B590-C801B22566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3846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12" indent="0">
              <a:buNone/>
              <a:defRPr sz="2000" b="1"/>
            </a:lvl2pPr>
            <a:lvl3pPr marL="913824" indent="0">
              <a:buNone/>
              <a:defRPr sz="1800" b="1"/>
            </a:lvl3pPr>
            <a:lvl4pPr marL="1370733" indent="0">
              <a:buNone/>
              <a:defRPr sz="1600" b="1"/>
            </a:lvl4pPr>
            <a:lvl5pPr marL="1827643" indent="0">
              <a:buNone/>
              <a:defRPr sz="1600" b="1"/>
            </a:lvl5pPr>
            <a:lvl6pPr marL="2284553" indent="0">
              <a:buNone/>
              <a:defRPr sz="1600" b="1"/>
            </a:lvl6pPr>
            <a:lvl7pPr marL="2741466" indent="0">
              <a:buNone/>
              <a:defRPr sz="1600" b="1"/>
            </a:lvl7pPr>
            <a:lvl8pPr marL="3198375" indent="0">
              <a:buNone/>
              <a:defRPr sz="1600" b="1"/>
            </a:lvl8pPr>
            <a:lvl9pPr marL="365528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912" indent="0">
              <a:buNone/>
              <a:defRPr sz="2000" b="1"/>
            </a:lvl2pPr>
            <a:lvl3pPr marL="913824" indent="0">
              <a:buNone/>
              <a:defRPr sz="1800" b="1"/>
            </a:lvl3pPr>
            <a:lvl4pPr marL="1370733" indent="0">
              <a:buNone/>
              <a:defRPr sz="1600" b="1"/>
            </a:lvl4pPr>
            <a:lvl5pPr marL="1827643" indent="0">
              <a:buNone/>
              <a:defRPr sz="1600" b="1"/>
            </a:lvl5pPr>
            <a:lvl6pPr marL="2284553" indent="0">
              <a:buNone/>
              <a:defRPr sz="1600" b="1"/>
            </a:lvl6pPr>
            <a:lvl7pPr marL="2741466" indent="0">
              <a:buNone/>
              <a:defRPr sz="1600" b="1"/>
            </a:lvl7pPr>
            <a:lvl8pPr marL="3198375" indent="0">
              <a:buNone/>
              <a:defRPr sz="1600" b="1"/>
            </a:lvl8pPr>
            <a:lvl9pPr marL="365528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2D514C6A-E725-4620-800B-E9FB9008B4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8147391"/>
      </p:ext>
    </p:extLst>
  </p:cSld>
  <p:clrMapOvr>
    <a:masterClrMapping/>
  </p:clrMapOvr>
  <p:transition>
    <p:zoom dir="in"/>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9B1974-E40A-438E-994C-166C4C9D62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898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7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71"/>
          <p:cNvSpPr>
            <a:spLocks noGrp="1" noChangeArrowheads="1"/>
          </p:cNvSpPr>
          <p:nvPr>
            <p:ph type="sldNum" sz="quarter" idx="12"/>
          </p:nvPr>
        </p:nvSpPr>
        <p:spPr>
          <a:ln/>
        </p:spPr>
        <p:txBody>
          <a:bodyPr/>
          <a:lstStyle>
            <a:lvl1pPr>
              <a:defRPr/>
            </a:lvl1pPr>
          </a:lstStyle>
          <a:p>
            <a:pPr>
              <a:defRPr/>
            </a:pPr>
            <a:fld id="{E5148220-1058-444D-A50C-8B6D813941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69824"/>
      </p:ext>
    </p:extLst>
  </p:cSld>
  <p:clrMapOvr>
    <a:masterClrMapping/>
  </p:clrMapOvr>
  <p:transition>
    <p:zoom dir="in"/>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1AD7EA2-361C-4DEA-BECD-1A31A15CF056}" type="slidenum">
              <a:rPr lang="en-US">
                <a:solidFill>
                  <a:srgbClr val="000000"/>
                </a:solidFill>
              </a:rPr>
              <a:pPr>
                <a:defRPr/>
              </a:pPr>
              <a:t>‹#›</a:t>
            </a:fld>
            <a:endParaRPr lang="en-US">
              <a:solidFill>
                <a:srgbClr val="000000"/>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480193957"/>
      </p:ext>
    </p:extLst>
  </p:cSld>
  <p:clrMapOvr>
    <a:masterClrMapping/>
  </p:clrMapOvr>
  <p:transition>
    <p:zoom dir="in"/>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sz="1818">
                <a:solidFill>
                  <a:srgbClr val="FFFFFF"/>
                </a:solidFill>
                <a:latin typeface="Times New Roman" pitchFamily="18"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sz="1818">
                <a:solidFill>
                  <a:srgbClr val="FFFFFF"/>
                </a:solidFill>
                <a:latin typeface="Times New Roman" pitchFamily="18"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sz="1818">
                <a:solidFill>
                  <a:srgbClr val="FFFFFF"/>
                </a:solidFill>
                <a:latin typeface="Times New Roman" pitchFamily="18" charset="0"/>
              </a:endParaRPr>
            </a:p>
          </p:txBody>
        </p:sp>
      </p:grpSp>
      <p:sp>
        <p:nvSpPr>
          <p:cNvPr id="1596455" name="Rectangle 39"/>
          <p:cNvSpPr>
            <a:spLocks noGrp="1" noChangeArrowheads="1"/>
          </p:cNvSpPr>
          <p:nvPr>
            <p:ph type="ctrTitle" sz="quarter"/>
          </p:nvPr>
        </p:nvSpPr>
        <p:spPr>
          <a:xfrm>
            <a:off x="685800" y="1692276"/>
            <a:ext cx="7772400" cy="1736725"/>
          </a:xfrm>
        </p:spPr>
        <p:txBody>
          <a:bodyPr anchor="b"/>
          <a:lstStyle>
            <a:lvl1pPr>
              <a:defRPr sz="5364"/>
            </a:lvl1pPr>
          </a:lstStyle>
          <a:p>
            <a:r>
              <a:rPr lang="en-US"/>
              <a:t>Click to edit Master title style</a:t>
            </a:r>
          </a:p>
        </p:txBody>
      </p:sp>
      <p:sp>
        <p:nvSpPr>
          <p:cNvPr id="15964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9B5B803B-42F3-4968-86DB-3795892551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3342333"/>
      </p:ext>
    </p:extLst>
  </p:cSld>
  <p:clrMapOvr>
    <a:masterClrMapping/>
  </p:clrMapOvr>
  <p:transition>
    <p:zoom dir="in"/>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739C7A4-0AFC-4B96-8B62-048889B9FE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098001"/>
      </p:ext>
    </p:extLst>
  </p:cSld>
  <p:clrMapOvr>
    <a:masterClrMapping/>
  </p:clrMapOvr>
  <p:transition>
    <p:zoom dir="in"/>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1261" indent="0">
              <a:buNone/>
              <a:defRPr sz="1818"/>
            </a:lvl2pPr>
            <a:lvl3pPr marL="902522" indent="0">
              <a:buNone/>
              <a:defRPr sz="1545"/>
            </a:lvl3pPr>
            <a:lvl4pPr marL="1353783" indent="0">
              <a:buNone/>
              <a:defRPr sz="1364"/>
            </a:lvl4pPr>
            <a:lvl5pPr marL="1805044" indent="0">
              <a:buNone/>
              <a:defRPr sz="1364"/>
            </a:lvl5pPr>
            <a:lvl6pPr marL="2256304" indent="0">
              <a:buNone/>
              <a:defRPr sz="1364"/>
            </a:lvl6pPr>
            <a:lvl7pPr marL="2707565" indent="0">
              <a:buNone/>
              <a:defRPr sz="1364"/>
            </a:lvl7pPr>
            <a:lvl8pPr marL="3158826" indent="0">
              <a:buNone/>
              <a:defRPr sz="1364"/>
            </a:lvl8pPr>
            <a:lvl9pPr marL="3610087" indent="0">
              <a:buNone/>
              <a:defRPr sz="1364"/>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020249BA-DDE0-4865-925F-AA9E809B5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7761379"/>
      </p:ext>
    </p:extLst>
  </p:cSld>
  <p:clrMapOvr>
    <a:masterClrMapping/>
  </p:clrMapOvr>
  <p:transition>
    <p:zoom dir="in"/>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07B5AA55-1ED4-44C9-8044-69858E9B53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4252681"/>
      </p:ext>
    </p:extLst>
  </p:cSld>
  <p:clrMapOvr>
    <a:masterClrMapping/>
  </p:clrMapOvr>
  <p:transition>
    <p:zoom dir="in"/>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51261" indent="0">
              <a:buNone/>
              <a:defRPr sz="2000" b="1"/>
            </a:lvl2pPr>
            <a:lvl3pPr marL="902522" indent="0">
              <a:buNone/>
              <a:defRPr sz="1818" b="1"/>
            </a:lvl3pPr>
            <a:lvl4pPr marL="1353783" indent="0">
              <a:buNone/>
              <a:defRPr sz="1545" b="1"/>
            </a:lvl4pPr>
            <a:lvl5pPr marL="1805044" indent="0">
              <a:buNone/>
              <a:defRPr sz="1545" b="1"/>
            </a:lvl5pPr>
            <a:lvl6pPr marL="2256304" indent="0">
              <a:buNone/>
              <a:defRPr sz="1545" b="1"/>
            </a:lvl6pPr>
            <a:lvl7pPr marL="2707565" indent="0">
              <a:buNone/>
              <a:defRPr sz="1545" b="1"/>
            </a:lvl7pPr>
            <a:lvl8pPr marL="3158826" indent="0">
              <a:buNone/>
              <a:defRPr sz="1545" b="1"/>
            </a:lvl8pPr>
            <a:lvl9pPr marL="3610087"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51261" indent="0">
              <a:buNone/>
              <a:defRPr sz="2000" b="1"/>
            </a:lvl2pPr>
            <a:lvl3pPr marL="902522" indent="0">
              <a:buNone/>
              <a:defRPr sz="1818" b="1"/>
            </a:lvl3pPr>
            <a:lvl4pPr marL="1353783" indent="0">
              <a:buNone/>
              <a:defRPr sz="1545" b="1"/>
            </a:lvl4pPr>
            <a:lvl5pPr marL="1805044" indent="0">
              <a:buNone/>
              <a:defRPr sz="1545" b="1"/>
            </a:lvl5pPr>
            <a:lvl6pPr marL="2256304" indent="0">
              <a:buNone/>
              <a:defRPr sz="1545" b="1"/>
            </a:lvl6pPr>
            <a:lvl7pPr marL="2707565" indent="0">
              <a:buNone/>
              <a:defRPr sz="1545" b="1"/>
            </a:lvl7pPr>
            <a:lvl8pPr marL="3158826" indent="0">
              <a:buNone/>
              <a:defRPr sz="1545" b="1"/>
            </a:lvl8pPr>
            <a:lvl9pPr marL="3610087"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75F6208A-342A-4C7B-8BEE-8E85099604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7786035"/>
      </p:ext>
    </p:extLst>
  </p:cSld>
  <p:clrMapOvr>
    <a:masterClrMapping/>
  </p:clrMapOvr>
  <p:transition>
    <p:zoom dir="in"/>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B2F226BE-7E64-4585-B721-F12DE00687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6050215"/>
      </p:ext>
    </p:extLst>
  </p:cSld>
  <p:clrMapOvr>
    <a:masterClrMapping/>
  </p:clrMapOvr>
  <p:transition>
    <p:zoom dir="in"/>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9F49CA06-D425-4280-9172-AC40290278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1429882"/>
      </p:ext>
    </p:extLst>
  </p:cSld>
  <p:clrMapOvr>
    <a:masterClrMapping/>
  </p:clrMapOvr>
  <p:transition>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7D0850BF-EC79-44E2-A7A0-F8F7AFDF4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7193932"/>
      </p:ext>
    </p:extLst>
  </p:cSld>
  <p:clrMapOvr>
    <a:masterClrMapping/>
  </p:clrMapOvr>
  <p:transition>
    <p:zoom dir="in"/>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364"/>
            </a:lvl1pPr>
            <a:lvl2pPr marL="451261" indent="0">
              <a:buNone/>
              <a:defRPr sz="1182"/>
            </a:lvl2pPr>
            <a:lvl3pPr marL="902522" indent="0">
              <a:buNone/>
              <a:defRPr sz="1000"/>
            </a:lvl3pPr>
            <a:lvl4pPr marL="1353783" indent="0">
              <a:buNone/>
              <a:defRPr sz="909"/>
            </a:lvl4pPr>
            <a:lvl5pPr marL="1805044" indent="0">
              <a:buNone/>
              <a:defRPr sz="909"/>
            </a:lvl5pPr>
            <a:lvl6pPr marL="2256304" indent="0">
              <a:buNone/>
              <a:defRPr sz="909"/>
            </a:lvl6pPr>
            <a:lvl7pPr marL="2707565" indent="0">
              <a:buNone/>
              <a:defRPr sz="909"/>
            </a:lvl7pPr>
            <a:lvl8pPr marL="3158826" indent="0">
              <a:buNone/>
              <a:defRPr sz="909"/>
            </a:lvl8pPr>
            <a:lvl9pPr marL="3610087" indent="0">
              <a:buNone/>
              <a:defRPr sz="909"/>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625421C8-F351-4ABC-9F52-26C23D0005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7634532"/>
      </p:ext>
    </p:extLst>
  </p:cSld>
  <p:clrMapOvr>
    <a:masterClrMapping/>
  </p:clrMapOvr>
  <p:transition>
    <p:zoom dir="in"/>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51261" indent="0">
              <a:buNone/>
              <a:defRPr sz="2727"/>
            </a:lvl2pPr>
            <a:lvl3pPr marL="902522" indent="0">
              <a:buNone/>
              <a:defRPr sz="2364"/>
            </a:lvl3pPr>
            <a:lvl4pPr marL="1353783" indent="0">
              <a:buNone/>
              <a:defRPr sz="2000"/>
            </a:lvl4pPr>
            <a:lvl5pPr marL="1805044" indent="0">
              <a:buNone/>
              <a:defRPr sz="2000"/>
            </a:lvl5pPr>
            <a:lvl6pPr marL="2256304" indent="0">
              <a:buNone/>
              <a:defRPr sz="2000"/>
            </a:lvl6pPr>
            <a:lvl7pPr marL="2707565" indent="0">
              <a:buNone/>
              <a:defRPr sz="2000"/>
            </a:lvl7pPr>
            <a:lvl8pPr marL="3158826" indent="0">
              <a:buNone/>
              <a:defRPr sz="2000"/>
            </a:lvl8pPr>
            <a:lvl9pPr marL="361008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51261" indent="0">
              <a:buNone/>
              <a:defRPr sz="1182"/>
            </a:lvl2pPr>
            <a:lvl3pPr marL="902522" indent="0">
              <a:buNone/>
              <a:defRPr sz="1000"/>
            </a:lvl3pPr>
            <a:lvl4pPr marL="1353783" indent="0">
              <a:buNone/>
              <a:defRPr sz="909"/>
            </a:lvl4pPr>
            <a:lvl5pPr marL="1805044" indent="0">
              <a:buNone/>
              <a:defRPr sz="909"/>
            </a:lvl5pPr>
            <a:lvl6pPr marL="2256304" indent="0">
              <a:buNone/>
              <a:defRPr sz="909"/>
            </a:lvl6pPr>
            <a:lvl7pPr marL="2707565" indent="0">
              <a:buNone/>
              <a:defRPr sz="909"/>
            </a:lvl7pPr>
            <a:lvl8pPr marL="3158826" indent="0">
              <a:buNone/>
              <a:defRPr sz="909"/>
            </a:lvl8pPr>
            <a:lvl9pPr marL="3610087" indent="0">
              <a:buNone/>
              <a:defRPr sz="909"/>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2B3F8A30-7350-4EE9-AA26-FD030A4490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52103"/>
      </p:ext>
    </p:extLst>
  </p:cSld>
  <p:clrMapOvr>
    <a:masterClrMapping/>
  </p:clrMapOvr>
  <p:transition>
    <p:zoom dir="in"/>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5432BCB-857D-4BEF-88F3-2661D8F3C9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2081156"/>
      </p:ext>
    </p:extLst>
  </p:cSld>
  <p:clrMapOvr>
    <a:masterClrMapping/>
  </p:clrMapOvr>
  <p:transition>
    <p:zoom dir="in"/>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79CB31B1-DEDA-4DEF-A6FF-4831C0AD39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4473350"/>
      </p:ext>
    </p:extLst>
  </p:cSld>
  <p:clrMapOvr>
    <a:masterClrMapping/>
  </p:clrMapOvr>
  <p:transition>
    <p:zoom dir="in"/>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F54E9A3-D5C4-40D1-9B26-AEADBAAEF6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3858168"/>
      </p:ext>
    </p:extLst>
  </p:cSld>
  <p:clrMapOvr>
    <a:masterClrMapping/>
  </p:clrMapOvr>
  <p:transition>
    <p:zoom dir="in"/>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955AB056-5751-40EF-A26F-5F418CE386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9215156"/>
      </p:ext>
    </p:extLst>
  </p:cSld>
  <p:clrMapOvr>
    <a:masterClrMapping/>
  </p:clrMapOvr>
  <p:transition>
    <p:zoom dir="in"/>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4"/>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5BED542F-0240-445C-9F9B-24210503FE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9482314"/>
      </p:ext>
    </p:extLst>
  </p:cSld>
  <p:clrMapOvr>
    <a:masterClrMapping/>
  </p:clrMapOvr>
  <p:transition>
    <p:zoom dir="in"/>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55E59504-A064-4E50-8C2E-869F57B35E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7480677"/>
      </p:ext>
    </p:extLst>
  </p:cSld>
  <p:clrMapOvr>
    <a:masterClrMapping/>
  </p:clrMapOvr>
  <p:transition>
    <p:zoom dir="in"/>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4"/>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grpSp>
      <p:sp>
        <p:nvSpPr>
          <p:cNvPr id="122269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22696" name="Rectangle 40"/>
          <p:cNvSpPr>
            <a:spLocks noGrp="1" noChangeArrowheads="1"/>
          </p:cNvSpPr>
          <p:nvPr>
            <p:ph type="ctrTitle"/>
          </p:nvPr>
        </p:nvSpPr>
        <p:spPr>
          <a:xfrm>
            <a:off x="685800" y="1768476"/>
            <a:ext cx="7772400" cy="1736725"/>
          </a:xfrm>
        </p:spPr>
        <p:txBody>
          <a:bodyPr anchor="b" anchorCtr="1"/>
          <a:lstStyle>
            <a:lvl1pPr>
              <a:defRPr sz="5364"/>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prstClr val="white"/>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prstClr val="white"/>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C8AC8AA7-EBF3-4824-872A-415E87185D7D}"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310128617"/>
      </p:ext>
    </p:extLst>
  </p:cSld>
  <p:clrMapOvr>
    <a:masterClrMapping/>
  </p:clrMapOvr>
  <p:transition>
    <p:zoom dir="in"/>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253AAD75-9AC2-4556-AA1E-50F2B14667B2}"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508850233"/>
      </p:ext>
    </p:extLst>
  </p:cSld>
  <p:clrMapOvr>
    <a:masterClrMapping/>
  </p:clrMapOvr>
  <p:transition>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C64AFF0E-663D-4FFA-8427-8F2A434C0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5796662"/>
      </p:ext>
    </p:extLst>
  </p:cSld>
  <p:clrMapOvr>
    <a:masterClrMapping/>
  </p:clrMapOvr>
  <p:transition>
    <p:zoom dir="in"/>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09"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1261" indent="0">
              <a:buNone/>
              <a:defRPr sz="1818"/>
            </a:lvl2pPr>
            <a:lvl3pPr marL="902522" indent="0">
              <a:buNone/>
              <a:defRPr sz="1545"/>
            </a:lvl3pPr>
            <a:lvl4pPr marL="1353783" indent="0">
              <a:buNone/>
              <a:defRPr sz="1364"/>
            </a:lvl4pPr>
            <a:lvl5pPr marL="1805044" indent="0">
              <a:buNone/>
              <a:defRPr sz="1364"/>
            </a:lvl5pPr>
            <a:lvl6pPr marL="2256304" indent="0">
              <a:buNone/>
              <a:defRPr sz="1364"/>
            </a:lvl6pPr>
            <a:lvl7pPr marL="2707565" indent="0">
              <a:buNone/>
              <a:defRPr sz="1364"/>
            </a:lvl7pPr>
            <a:lvl8pPr marL="3158826" indent="0">
              <a:buNone/>
              <a:defRPr sz="1364"/>
            </a:lvl8pPr>
            <a:lvl9pPr marL="3610087" indent="0">
              <a:buNone/>
              <a:defRPr sz="1364"/>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1FC179F8-B177-42C4-974B-9A0EE9E698E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589820156"/>
      </p:ext>
    </p:extLst>
  </p:cSld>
  <p:clrMapOvr>
    <a:masterClrMapping/>
  </p:clrMapOvr>
  <p:transition>
    <p:zoom dir="in"/>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727"/>
            </a:lvl1pPr>
            <a:lvl2pPr>
              <a:defRPr sz="2364"/>
            </a:lvl2pPr>
            <a:lvl3pPr>
              <a:defRPr sz="2000"/>
            </a:lvl3pPr>
            <a:lvl4pPr>
              <a:defRPr sz="1818"/>
            </a:lvl4pPr>
            <a:lvl5pPr>
              <a:defRPr sz="1818"/>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554750D8-125C-4EC2-B77F-F2F7C1ACB65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89786639"/>
      </p:ext>
    </p:extLst>
  </p:cSld>
  <p:clrMapOvr>
    <a:masterClrMapping/>
  </p:clrMapOvr>
  <p:transition>
    <p:zoom dir="in"/>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64" b="1"/>
            </a:lvl1pPr>
            <a:lvl2pPr marL="451261" indent="0">
              <a:buNone/>
              <a:defRPr sz="2000" b="1"/>
            </a:lvl2pPr>
            <a:lvl3pPr marL="902522" indent="0">
              <a:buNone/>
              <a:defRPr sz="1818" b="1"/>
            </a:lvl3pPr>
            <a:lvl4pPr marL="1353783" indent="0">
              <a:buNone/>
              <a:defRPr sz="1545" b="1"/>
            </a:lvl4pPr>
            <a:lvl5pPr marL="1805044" indent="0">
              <a:buNone/>
              <a:defRPr sz="1545" b="1"/>
            </a:lvl5pPr>
            <a:lvl6pPr marL="2256304" indent="0">
              <a:buNone/>
              <a:defRPr sz="1545" b="1"/>
            </a:lvl6pPr>
            <a:lvl7pPr marL="2707565" indent="0">
              <a:buNone/>
              <a:defRPr sz="1545" b="1"/>
            </a:lvl7pPr>
            <a:lvl8pPr marL="3158826" indent="0">
              <a:buNone/>
              <a:defRPr sz="1545" b="1"/>
            </a:lvl8pPr>
            <a:lvl9pPr marL="3610087" indent="0">
              <a:buNone/>
              <a:defRPr sz="154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364" b="1"/>
            </a:lvl1pPr>
            <a:lvl2pPr marL="451261" indent="0">
              <a:buNone/>
              <a:defRPr sz="2000" b="1"/>
            </a:lvl2pPr>
            <a:lvl3pPr marL="902522" indent="0">
              <a:buNone/>
              <a:defRPr sz="1818" b="1"/>
            </a:lvl3pPr>
            <a:lvl4pPr marL="1353783" indent="0">
              <a:buNone/>
              <a:defRPr sz="1545" b="1"/>
            </a:lvl4pPr>
            <a:lvl5pPr marL="1805044" indent="0">
              <a:buNone/>
              <a:defRPr sz="1545" b="1"/>
            </a:lvl5pPr>
            <a:lvl6pPr marL="2256304" indent="0">
              <a:buNone/>
              <a:defRPr sz="1545" b="1"/>
            </a:lvl6pPr>
            <a:lvl7pPr marL="2707565" indent="0">
              <a:buNone/>
              <a:defRPr sz="1545" b="1"/>
            </a:lvl7pPr>
            <a:lvl8pPr marL="3158826" indent="0">
              <a:buNone/>
              <a:defRPr sz="1545" b="1"/>
            </a:lvl8pPr>
            <a:lvl9pPr marL="3610087" indent="0">
              <a:buNone/>
              <a:defRPr sz="1545"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64"/>
            </a:lvl1pPr>
            <a:lvl2pPr>
              <a:defRPr sz="2000"/>
            </a:lvl2pPr>
            <a:lvl3pPr>
              <a:defRPr sz="1818"/>
            </a:lvl3pPr>
            <a:lvl4pPr>
              <a:defRPr sz="1545"/>
            </a:lvl4pPr>
            <a:lvl5pPr>
              <a:defRPr sz="1545"/>
            </a:lvl5pPr>
            <a:lvl6pPr>
              <a:defRPr sz="1545"/>
            </a:lvl6pPr>
            <a:lvl7pPr>
              <a:defRPr sz="1545"/>
            </a:lvl7pPr>
            <a:lvl8pPr>
              <a:defRPr sz="1545"/>
            </a:lvl8pPr>
            <a:lvl9pPr>
              <a:defRPr sz="15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BD44BA57-BA51-4AD4-98D2-589F220C5BB6}"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5211627"/>
      </p:ext>
    </p:extLst>
  </p:cSld>
  <p:clrMapOvr>
    <a:masterClrMapping/>
  </p:clrMapOvr>
  <p:transition>
    <p:zoom dir="in"/>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ED886099-3463-45A1-8574-BC574CAFED22}"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83725813"/>
      </p:ext>
    </p:extLst>
  </p:cSld>
  <p:clrMapOvr>
    <a:masterClrMapping/>
  </p:clrMapOvr>
  <p:transition>
    <p:zoom dir="in"/>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04AEACEA-5796-461C-BAB1-580784276D91}"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126592581"/>
      </p:ext>
    </p:extLst>
  </p:cSld>
  <p:clrMapOvr>
    <a:masterClrMapping/>
  </p:clrMapOvr>
  <p:transition>
    <p:zoom dir="in"/>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182"/>
            </a:lvl1pPr>
            <a:lvl2pPr>
              <a:defRPr sz="2727"/>
            </a:lvl2pPr>
            <a:lvl3pPr>
              <a:defRPr sz="2364"/>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364"/>
            </a:lvl1pPr>
            <a:lvl2pPr marL="451261" indent="0">
              <a:buNone/>
              <a:defRPr sz="1182"/>
            </a:lvl2pPr>
            <a:lvl3pPr marL="902522" indent="0">
              <a:buNone/>
              <a:defRPr sz="1000"/>
            </a:lvl3pPr>
            <a:lvl4pPr marL="1353783" indent="0">
              <a:buNone/>
              <a:defRPr sz="909"/>
            </a:lvl4pPr>
            <a:lvl5pPr marL="1805044" indent="0">
              <a:buNone/>
              <a:defRPr sz="909"/>
            </a:lvl5pPr>
            <a:lvl6pPr marL="2256304" indent="0">
              <a:buNone/>
              <a:defRPr sz="909"/>
            </a:lvl6pPr>
            <a:lvl7pPr marL="2707565" indent="0">
              <a:buNone/>
              <a:defRPr sz="909"/>
            </a:lvl7pPr>
            <a:lvl8pPr marL="3158826" indent="0">
              <a:buNone/>
              <a:defRPr sz="909"/>
            </a:lvl8pPr>
            <a:lvl9pPr marL="3610087" indent="0">
              <a:buNone/>
              <a:defRPr sz="909"/>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5F3F73C-FA96-4472-98BE-160883EB6449}"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17118818"/>
      </p:ext>
    </p:extLst>
  </p:cSld>
  <p:clrMapOvr>
    <a:masterClrMapping/>
  </p:clrMapOvr>
  <p:transition>
    <p:zoom dir="in"/>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82"/>
            </a:lvl1pPr>
            <a:lvl2pPr marL="451261" indent="0">
              <a:buNone/>
              <a:defRPr sz="2727"/>
            </a:lvl2pPr>
            <a:lvl3pPr marL="902522" indent="0">
              <a:buNone/>
              <a:defRPr sz="2364"/>
            </a:lvl3pPr>
            <a:lvl4pPr marL="1353783" indent="0">
              <a:buNone/>
              <a:defRPr sz="2000"/>
            </a:lvl4pPr>
            <a:lvl5pPr marL="1805044" indent="0">
              <a:buNone/>
              <a:defRPr sz="2000"/>
            </a:lvl5pPr>
            <a:lvl6pPr marL="2256304" indent="0">
              <a:buNone/>
              <a:defRPr sz="2000"/>
            </a:lvl6pPr>
            <a:lvl7pPr marL="2707565" indent="0">
              <a:buNone/>
              <a:defRPr sz="2000"/>
            </a:lvl7pPr>
            <a:lvl8pPr marL="3158826" indent="0">
              <a:buNone/>
              <a:defRPr sz="2000"/>
            </a:lvl8pPr>
            <a:lvl9pPr marL="361008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4"/>
            </a:lvl1pPr>
            <a:lvl2pPr marL="451261" indent="0">
              <a:buNone/>
              <a:defRPr sz="1182"/>
            </a:lvl2pPr>
            <a:lvl3pPr marL="902522" indent="0">
              <a:buNone/>
              <a:defRPr sz="1000"/>
            </a:lvl3pPr>
            <a:lvl4pPr marL="1353783" indent="0">
              <a:buNone/>
              <a:defRPr sz="909"/>
            </a:lvl4pPr>
            <a:lvl5pPr marL="1805044" indent="0">
              <a:buNone/>
              <a:defRPr sz="909"/>
            </a:lvl5pPr>
            <a:lvl6pPr marL="2256304" indent="0">
              <a:buNone/>
              <a:defRPr sz="909"/>
            </a:lvl6pPr>
            <a:lvl7pPr marL="2707565" indent="0">
              <a:buNone/>
              <a:defRPr sz="909"/>
            </a:lvl7pPr>
            <a:lvl8pPr marL="3158826" indent="0">
              <a:buNone/>
              <a:defRPr sz="909"/>
            </a:lvl8pPr>
            <a:lvl9pPr marL="3610087" indent="0">
              <a:buNone/>
              <a:defRPr sz="909"/>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8EB0001-C595-4A64-83AA-AB06247EEEA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435706006"/>
      </p:ext>
    </p:extLst>
  </p:cSld>
  <p:clrMapOvr>
    <a:masterClrMapping/>
  </p:clrMapOvr>
  <p:transition>
    <p:zoom dir="in"/>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2DF7751F-4B70-468A-B6AB-A9A99127A373}"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079951220"/>
      </p:ext>
    </p:extLst>
  </p:cSld>
  <p:clrMapOvr>
    <a:masterClrMapping/>
  </p:clrMapOvr>
  <p:transition>
    <p:zoom dir="in"/>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846D8BC-9086-4ADF-A304-7A70F7774B6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85703629"/>
      </p:ext>
    </p:extLst>
  </p:cSld>
  <p:clrMapOvr>
    <a:masterClrMapping/>
  </p:clrMapOvr>
  <p:transition>
    <p:zoom dir="in"/>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55E59504-A064-4E50-8C2E-869F57B35EB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922894525"/>
      </p:ext>
    </p:extLst>
  </p:cSld>
  <p:clrMapOvr>
    <a:masterClrMapping/>
  </p:clrMapOvr>
  <p:transition>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9"/>
            <a:ext cx="3008313" cy="4691063"/>
          </a:xfrm>
        </p:spPr>
        <p:txBody>
          <a:bodyPr/>
          <a:lstStyle>
            <a:lvl1pPr marL="0" indent="0">
              <a:buNone/>
              <a:defRPr sz="1400"/>
            </a:lvl1pPr>
            <a:lvl2pPr marL="456912" indent="0">
              <a:buNone/>
              <a:defRPr sz="1200"/>
            </a:lvl2pPr>
            <a:lvl3pPr marL="913824" indent="0">
              <a:buNone/>
              <a:defRPr sz="1000"/>
            </a:lvl3pPr>
            <a:lvl4pPr marL="1370733" indent="0">
              <a:buNone/>
              <a:defRPr sz="900"/>
            </a:lvl4pPr>
            <a:lvl5pPr marL="1827643" indent="0">
              <a:buNone/>
              <a:defRPr sz="900"/>
            </a:lvl5pPr>
            <a:lvl6pPr marL="2284553" indent="0">
              <a:buNone/>
              <a:defRPr sz="900"/>
            </a:lvl6pPr>
            <a:lvl7pPr marL="2741466" indent="0">
              <a:buNone/>
              <a:defRPr sz="900"/>
            </a:lvl7pPr>
            <a:lvl8pPr marL="3198375" indent="0">
              <a:buNone/>
              <a:defRPr sz="900"/>
            </a:lvl8pPr>
            <a:lvl9pPr marL="3655287"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44A7A54-8BD5-4E37-AF1A-24B5FBCBEE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9619865"/>
      </p:ext>
    </p:extLst>
  </p:cSld>
  <p:clrMapOvr>
    <a:masterClrMapping/>
  </p:clrMapOvr>
  <p:transition>
    <p:zoom dir="in"/>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4"/>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5BED542F-0240-445C-9F9B-24210503FEA0}"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401534744"/>
      </p:ext>
    </p:extLst>
  </p:cSld>
  <p:clrMapOvr>
    <a:masterClrMapping/>
  </p:clrMapOvr>
  <p:transition>
    <p:zoom dir="in"/>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F54E9A3-D5C4-40D1-9B26-AEADBAAEF62B}"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9440267"/>
      </p:ext>
    </p:extLst>
  </p:cSld>
  <p:clrMapOvr>
    <a:masterClrMapping/>
  </p:clrMapOvr>
  <p:transition>
    <p:zoom dir="in"/>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182" spc="99" baseline="0">
                <a:solidFill>
                  <a:schemeClr val="tx2"/>
                </a:solidFill>
              </a:defRPr>
            </a:lvl1pPr>
            <a:lvl2pPr marL="451261" indent="0" algn="ctr">
              <a:buNone/>
            </a:lvl2pPr>
            <a:lvl3pPr marL="902522" indent="0" algn="ctr">
              <a:buNone/>
            </a:lvl3pPr>
            <a:lvl4pPr marL="1353783" indent="0" algn="ctr">
              <a:buNone/>
            </a:lvl4pPr>
            <a:lvl5pPr marL="1805044" indent="0" algn="ctr">
              <a:buNone/>
            </a:lvl5pPr>
            <a:lvl6pPr marL="2256304" indent="0" algn="ctr">
              <a:buNone/>
            </a:lvl6pPr>
            <a:lvl7pPr marL="2707565" indent="0" algn="ctr">
              <a:buNone/>
            </a:lvl7pPr>
            <a:lvl8pPr marL="3158826" indent="0" algn="ctr">
              <a:buNone/>
            </a:lvl8pPr>
            <a:lvl9pPr marL="3610087"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727"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7" y="3550127"/>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7"/>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lIns="90251" tIns="45125" rIns="90251" bIns="45125" rtlCol="0" anchor="ctr"/>
          <a:lstStyle/>
          <a:p>
            <a:pPr algn="ctr" eaLnBrk="1" hangingPunct="1"/>
            <a:endParaRPr lang="en-US" sz="3545">
              <a:solidFill>
                <a:prstClr val="white"/>
              </a:solidFill>
            </a:endParaRPr>
          </a:p>
        </p:txBody>
      </p:sp>
      <p:sp>
        <p:nvSpPr>
          <p:cNvPr id="15" name="Date Placeholder 14"/>
          <p:cNvSpPr>
            <a:spLocks noGrp="1"/>
          </p:cNvSpPr>
          <p:nvPr>
            <p:ph type="dt" sz="half" idx="10"/>
          </p:nvPr>
        </p:nvSpPr>
        <p:spPr/>
        <p:txBody>
          <a:bodyPr/>
          <a:lstStyle/>
          <a:p>
            <a:pPr>
              <a:defRPr/>
            </a:pPr>
            <a:endParaRPr lang="en-US" altLang="en-US">
              <a:solidFill>
                <a:srgbClr val="FEFAC9"/>
              </a:solidFill>
            </a:endParaRPr>
          </a:p>
        </p:txBody>
      </p:sp>
      <p:sp>
        <p:nvSpPr>
          <p:cNvPr id="16" name="Slide Number Placeholder 15"/>
          <p:cNvSpPr>
            <a:spLocks noGrp="1"/>
          </p:cNvSpPr>
          <p:nvPr>
            <p:ph type="sldNum" sz="quarter" idx="11"/>
          </p:nvPr>
        </p:nvSpPr>
        <p:spPr/>
        <p:txBody>
          <a:bodyPr/>
          <a:lstStyle/>
          <a:p>
            <a:pPr>
              <a:defRPr/>
            </a:pPr>
            <a:fld id="{2BF620E9-C289-4B6A-B5F3-8D39F12A6E26}" type="slidenum">
              <a:rPr lang="en-US" altLang="en-US" smtClean="0">
                <a:solidFill>
                  <a:srgbClr val="FEFAC9"/>
                </a:solidFill>
              </a:rPr>
              <a:pPr>
                <a:defRPr/>
              </a:pPr>
              <a:t>‹#›</a:t>
            </a:fld>
            <a:endParaRPr lang="en-US" alt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ltLang="en-US">
              <a:solidFill>
                <a:srgbClr val="FEFAC9"/>
              </a:solidFill>
            </a:endParaRPr>
          </a:p>
        </p:txBody>
      </p:sp>
    </p:spTree>
    <p:extLst>
      <p:ext uri="{BB962C8B-B14F-4D97-AF65-F5344CB8AC3E}">
        <p14:creationId xmlns:p14="http://schemas.microsoft.com/office/powerpoint/2010/main" val="30673409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lt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125FEA73-C2D7-496B-9718-680B0907C0D0}" type="slidenum">
              <a:rPr lang="en-US" altLang="en-US" smtClean="0">
                <a:solidFill>
                  <a:srgbClr val="FEFAC9"/>
                </a:solidFill>
              </a:rPr>
              <a:pPr>
                <a:defRPr/>
              </a:pPr>
              <a:t>‹#›</a:t>
            </a:fld>
            <a:endParaRPr lang="en-US" alt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lt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1300779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lt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ltLang="en-US">
              <a:solidFill>
                <a:srgbClr val="FEFAC9"/>
              </a:solidFill>
            </a:endParaRPr>
          </a:p>
        </p:txBody>
      </p:sp>
      <p:sp>
        <p:nvSpPr>
          <p:cNvPr id="6" name="Slide Number Placeholder 5"/>
          <p:cNvSpPr>
            <a:spLocks noGrp="1"/>
          </p:cNvSpPr>
          <p:nvPr>
            <p:ph type="sldNum" sz="quarter" idx="12"/>
          </p:nvPr>
        </p:nvSpPr>
        <p:spPr/>
        <p:txBody>
          <a:bodyPr/>
          <a:lstStyle/>
          <a:p>
            <a:pPr>
              <a:defRPr/>
            </a:pPr>
            <a:fld id="{AB7D4D59-43B0-428B-9311-5F39866070FF}" type="slidenum">
              <a:rPr lang="en-US" altLang="en-US" smtClean="0">
                <a:solidFill>
                  <a:srgbClr val="FEFAC9"/>
                </a:solidFill>
              </a:rPr>
              <a:pPr>
                <a:defRPr/>
              </a:pPr>
              <a:t>‹#›</a:t>
            </a:fld>
            <a:endParaRPr lang="en-US" alt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727"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99" baseline="0">
                <a:solidFill>
                  <a:schemeClr val="tx2"/>
                </a:solidFill>
              </a:defRPr>
            </a:lvl1pPr>
            <a:lvl2pPr>
              <a:buNone/>
              <a:defRPr sz="1818">
                <a:solidFill>
                  <a:schemeClr val="tx1">
                    <a:tint val="75000"/>
                  </a:schemeClr>
                </a:solidFill>
              </a:defRPr>
            </a:lvl2pPr>
            <a:lvl3pPr>
              <a:buNone/>
              <a:defRPr sz="1545">
                <a:solidFill>
                  <a:schemeClr val="tx1">
                    <a:tint val="75000"/>
                  </a:schemeClr>
                </a:solidFill>
              </a:defRPr>
            </a:lvl3pPr>
            <a:lvl4pPr>
              <a:buNone/>
              <a:defRPr sz="1364">
                <a:solidFill>
                  <a:schemeClr val="tx1">
                    <a:tint val="75000"/>
                  </a:schemeClr>
                </a:solidFill>
              </a:defRPr>
            </a:lvl4pPr>
            <a:lvl5pPr>
              <a:buNone/>
              <a:defRPr sz="1364">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3"/>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7325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lt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ltLang="en-US">
              <a:solidFill>
                <a:srgbClr val="FEFAC9"/>
              </a:solidFill>
            </a:endParaRPr>
          </a:p>
        </p:txBody>
      </p:sp>
      <p:sp>
        <p:nvSpPr>
          <p:cNvPr id="7" name="Slide Number Placeholder 6"/>
          <p:cNvSpPr>
            <a:spLocks noGrp="1"/>
          </p:cNvSpPr>
          <p:nvPr>
            <p:ph type="sldNum" sz="quarter" idx="12"/>
          </p:nvPr>
        </p:nvSpPr>
        <p:spPr/>
        <p:txBody>
          <a:bodyPr/>
          <a:lstStyle/>
          <a:p>
            <a:pPr>
              <a:defRPr/>
            </a:pPr>
            <a:fld id="{DFDA20A9-EA02-4CBA-A626-F62F0C7DAE67}" type="slidenum">
              <a:rPr lang="en-US" altLang="en-US" smtClean="0">
                <a:solidFill>
                  <a:srgbClr val="FEFAC9"/>
                </a:solidFill>
              </a:rPr>
              <a:pPr>
                <a:defRPr/>
              </a:pPr>
              <a:t>‹#›</a:t>
            </a:fld>
            <a:endParaRPr lang="en-US" alt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517143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EA01AF7C-4035-452D-BC77-22D8C0782FF8}" type="slidenum">
              <a:rPr lang="en-US" altLang="en-US" smtClean="0">
                <a:solidFill>
                  <a:srgbClr val="FEFAC9"/>
                </a:solidFill>
              </a:rPr>
              <a:pPr>
                <a:defRPr/>
              </a:pPr>
              <a:t>‹#›</a:t>
            </a:fld>
            <a:endParaRPr lang="en-US" alt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ltLang="en-US">
              <a:solidFill>
                <a:srgbClr val="FEFAC9"/>
              </a:solidFill>
            </a:endParaRPr>
          </a:p>
        </p:txBody>
      </p:sp>
      <p:sp>
        <p:nvSpPr>
          <p:cNvPr id="7" name="Date Placeholder 6"/>
          <p:cNvSpPr>
            <a:spLocks noGrp="1"/>
          </p:cNvSpPr>
          <p:nvPr>
            <p:ph type="dt" sz="half" idx="10"/>
          </p:nvPr>
        </p:nvSpPr>
        <p:spPr/>
        <p:txBody>
          <a:bodyPr/>
          <a:lstStyle/>
          <a:p>
            <a:pPr>
              <a:defRPr/>
            </a:pPr>
            <a:endParaRPr lang="en-US" alt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9276" tIns="49638" rIns="99276" bIns="49638" anchor="b">
            <a:noAutofit/>
          </a:bodyPr>
          <a:lstStyle>
            <a:lvl1pPr marL="0" indent="0" algn="l">
              <a:spcBef>
                <a:spcPts val="0"/>
              </a:spcBef>
              <a:buNone/>
              <a:defRPr sz="2545" b="1">
                <a:solidFill>
                  <a:schemeClr val="tx2"/>
                </a:solidFill>
              </a:defRPr>
            </a:lvl1pPr>
            <a:lvl2pPr>
              <a:buNone/>
              <a:defRPr sz="2000" b="1"/>
            </a:lvl2pPr>
            <a:lvl3pPr>
              <a:buNone/>
              <a:defRPr sz="1818" b="1"/>
            </a:lvl3pPr>
            <a:lvl4pPr>
              <a:buNone/>
              <a:defRPr sz="1545" b="1"/>
            </a:lvl4pPr>
            <a:lvl5pPr>
              <a:buNone/>
              <a:defRPr sz="1545"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7"/>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7"/>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9276" tIns="49638" rIns="99276" bIns="49638" anchor="b">
            <a:noAutofit/>
          </a:bodyPr>
          <a:lstStyle>
            <a:lvl1pPr marL="0" indent="0" algn="l">
              <a:spcBef>
                <a:spcPts val="0"/>
              </a:spcBef>
              <a:buNone/>
              <a:defRPr sz="2545" b="1" baseline="0">
                <a:solidFill>
                  <a:schemeClr val="tx2"/>
                </a:solidFill>
              </a:defRPr>
            </a:lvl1pPr>
            <a:lvl2pPr>
              <a:buNone/>
              <a:defRPr sz="2000" b="1"/>
            </a:lvl2pPr>
            <a:lvl3pPr>
              <a:buNone/>
              <a:defRPr sz="1818" b="1"/>
            </a:lvl3pPr>
            <a:lvl4pPr>
              <a:buNone/>
              <a:defRPr sz="1545" b="1"/>
            </a:lvl4pPr>
            <a:lvl5pPr>
              <a:buNone/>
              <a:defRPr sz="1545" b="1"/>
            </a:lvl5pPr>
          </a:lstStyle>
          <a:p>
            <a:pPr lvl="0" eaLnBrk="1" latinLnBrk="0" hangingPunct="1"/>
            <a:r>
              <a:rPr kumimoji="0" lang="en-US"/>
              <a:t>Click to edit Master text styles</a:t>
            </a:r>
          </a:p>
        </p:txBody>
      </p:sp>
      <p:cxnSp>
        <p:nvCxnSpPr>
          <p:cNvPr id="10" name="Straight Connector 9"/>
          <p:cNvCxnSpPr/>
          <p:nvPr/>
        </p:nvCxnSpPr>
        <p:spPr>
          <a:xfrm>
            <a:off x="562945" y="2180220"/>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20"/>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8526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ltLang="en-US">
              <a:solidFill>
                <a:srgbClr val="FEFAC9"/>
              </a:solidFill>
            </a:endParaRPr>
          </a:p>
        </p:txBody>
      </p:sp>
      <p:sp>
        <p:nvSpPr>
          <p:cNvPr id="5" name="Slide Number Placeholder 4"/>
          <p:cNvSpPr>
            <a:spLocks noGrp="1"/>
          </p:cNvSpPr>
          <p:nvPr>
            <p:ph type="sldNum" sz="quarter" idx="12"/>
          </p:nvPr>
        </p:nvSpPr>
        <p:spPr/>
        <p:txBody>
          <a:bodyPr/>
          <a:lstStyle/>
          <a:p>
            <a:pPr>
              <a:defRPr/>
            </a:pPr>
            <a:fld id="{574FEF59-4A43-4BA7-A9EE-1100E0CBBCAC}" type="slidenum">
              <a:rPr lang="en-US" altLang="en-US" smtClean="0">
                <a:solidFill>
                  <a:srgbClr val="FEFAC9"/>
                </a:solidFill>
              </a:rPr>
              <a:pPr>
                <a:defRPr/>
              </a:pPr>
              <a:t>‹#›</a:t>
            </a:fld>
            <a:endParaRPr lang="en-US" alt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7637962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ltLang="en-US">
              <a:solidFill>
                <a:srgbClr val="FEFAC9"/>
              </a:solidFill>
            </a:endParaRPr>
          </a:p>
        </p:txBody>
      </p:sp>
      <p:sp>
        <p:nvSpPr>
          <p:cNvPr id="4" name="Slide Number Placeholder 3"/>
          <p:cNvSpPr>
            <a:spLocks noGrp="1"/>
          </p:cNvSpPr>
          <p:nvPr>
            <p:ph type="sldNum" sz="quarter" idx="12"/>
          </p:nvPr>
        </p:nvSpPr>
        <p:spPr/>
        <p:txBody>
          <a:bodyPr/>
          <a:lstStyle/>
          <a:p>
            <a:pPr>
              <a:defRPr/>
            </a:pPr>
            <a:fld id="{4BF8779D-D773-490D-B5E8-D26A699900F0}" type="slidenum">
              <a:rPr lang="en-US" altLang="en-US" smtClean="0">
                <a:solidFill>
                  <a:srgbClr val="FEFAC9"/>
                </a:solidFill>
              </a:rPr>
              <a:pPr>
                <a:defRPr/>
              </a:pPr>
              <a:t>‹#›</a:t>
            </a:fld>
            <a:endParaRPr lang="en-US" altLang="en-US">
              <a:solidFill>
                <a:srgbClr val="FEFAC9"/>
              </a:solidFill>
            </a:endParaRPr>
          </a:p>
        </p:txBody>
      </p:sp>
    </p:spTree>
    <p:extLst>
      <p:ext uri="{BB962C8B-B14F-4D97-AF65-F5344CB8AC3E}">
        <p14:creationId xmlns:p14="http://schemas.microsoft.com/office/powerpoint/2010/main" val="33458198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1" y="1600200"/>
            <a:ext cx="1984248" cy="3733800"/>
          </a:xfrm>
        </p:spPr>
        <p:txBody>
          <a:bodyPr tIns="49638" bIns="49638" anchor="t" anchorCtr="0"/>
          <a:lstStyle>
            <a:lvl1pPr marL="0" indent="0">
              <a:lnSpc>
                <a:spcPct val="125000"/>
              </a:lnSpc>
              <a:spcAft>
                <a:spcPts val="987"/>
              </a:spcAft>
              <a:buNone/>
              <a:defRPr sz="1545">
                <a:solidFill>
                  <a:schemeClr val="tx2"/>
                </a:solidFill>
              </a:defRPr>
            </a:lvl1pPr>
            <a:lvl2pPr>
              <a:buNone/>
              <a:defRPr sz="1182"/>
            </a:lvl2pPr>
            <a:lvl3pPr>
              <a:buNone/>
              <a:defRPr sz="1000"/>
            </a:lvl3pPr>
            <a:lvl4pPr>
              <a:buNone/>
              <a:defRPr sz="909"/>
            </a:lvl4pPr>
            <a:lvl5pPr>
              <a:buNone/>
              <a:defRPr sz="909"/>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9276" tIns="99276" anchor="b" anchorCtr="0"/>
          <a:lstStyle>
            <a:lvl1pPr algn="l">
              <a:buNone/>
              <a:defRPr sz="1818" b="1" spc="-49"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ltLang="en-US">
              <a:solidFill>
                <a:srgbClr val="FEFAC9"/>
              </a:solidFill>
            </a:endParaRPr>
          </a:p>
        </p:txBody>
      </p:sp>
      <p:sp>
        <p:nvSpPr>
          <p:cNvPr id="9" name="Slide Number Placeholder 8"/>
          <p:cNvSpPr>
            <a:spLocks noGrp="1"/>
          </p:cNvSpPr>
          <p:nvPr>
            <p:ph type="sldNum" sz="quarter" idx="15"/>
          </p:nvPr>
        </p:nvSpPr>
        <p:spPr/>
        <p:txBody>
          <a:bodyPr/>
          <a:lstStyle/>
          <a:p>
            <a:pPr>
              <a:defRPr/>
            </a:pPr>
            <a:fld id="{E8FC4F57-1B32-4A51-9130-A693D123C9E9}" type="slidenum">
              <a:rPr lang="en-US" altLang="en-US" smtClean="0">
                <a:solidFill>
                  <a:srgbClr val="FEFAC9"/>
                </a:solidFill>
              </a:rPr>
              <a:pPr>
                <a:defRPr/>
              </a:pPr>
              <a:t>‹#›</a:t>
            </a:fld>
            <a:endParaRPr lang="en-US" alt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ltLang="en-US">
              <a:solidFill>
                <a:srgbClr val="FEFAC9"/>
              </a:solidFill>
            </a:endParaRPr>
          </a:p>
        </p:txBody>
      </p:sp>
    </p:spTree>
    <p:extLst>
      <p:ext uri="{BB962C8B-B14F-4D97-AF65-F5344CB8AC3E}">
        <p14:creationId xmlns:p14="http://schemas.microsoft.com/office/powerpoint/2010/main" val="3403508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2" indent="0">
              <a:buNone/>
              <a:defRPr sz="2800"/>
            </a:lvl2pPr>
            <a:lvl3pPr marL="913824" indent="0">
              <a:buNone/>
              <a:defRPr sz="2400"/>
            </a:lvl3pPr>
            <a:lvl4pPr marL="1370733" indent="0">
              <a:buNone/>
              <a:defRPr sz="2000"/>
            </a:lvl4pPr>
            <a:lvl5pPr marL="1827643" indent="0">
              <a:buNone/>
              <a:defRPr sz="2000"/>
            </a:lvl5pPr>
            <a:lvl6pPr marL="2284553" indent="0">
              <a:buNone/>
              <a:defRPr sz="2000"/>
            </a:lvl6pPr>
            <a:lvl7pPr marL="2741466" indent="0">
              <a:buNone/>
              <a:defRPr sz="2000"/>
            </a:lvl7pPr>
            <a:lvl8pPr marL="3198375" indent="0">
              <a:buNone/>
              <a:defRPr sz="2000"/>
            </a:lvl8pPr>
            <a:lvl9pPr marL="365528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12" indent="0">
              <a:buNone/>
              <a:defRPr sz="1200"/>
            </a:lvl2pPr>
            <a:lvl3pPr marL="913824" indent="0">
              <a:buNone/>
              <a:defRPr sz="1000"/>
            </a:lvl3pPr>
            <a:lvl4pPr marL="1370733" indent="0">
              <a:buNone/>
              <a:defRPr sz="900"/>
            </a:lvl4pPr>
            <a:lvl5pPr marL="1827643" indent="0">
              <a:buNone/>
              <a:defRPr sz="900"/>
            </a:lvl5pPr>
            <a:lvl6pPr marL="2284553" indent="0">
              <a:buNone/>
              <a:defRPr sz="900"/>
            </a:lvl6pPr>
            <a:lvl7pPr marL="2741466" indent="0">
              <a:buNone/>
              <a:defRPr sz="900"/>
            </a:lvl7pPr>
            <a:lvl8pPr marL="3198375" indent="0">
              <a:buNone/>
              <a:defRPr sz="900"/>
            </a:lvl8pPr>
            <a:lvl9pPr marL="3655287"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58303689-BBB7-42C6-B279-B041BFE521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601933"/>
      </p:ext>
    </p:extLst>
  </p:cSld>
  <p:clrMapOvr>
    <a:masterClrMapping/>
  </p:clrMapOvr>
  <p:transition>
    <p:zoom dir="in"/>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9276" tIns="99276" anchor="b" anchorCtr="0"/>
          <a:lstStyle>
            <a:lvl1pPr algn="l">
              <a:buNone/>
              <a:defRPr sz="1818" b="1" spc="-49"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182">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987"/>
              </a:spcAft>
              <a:buFontTx/>
              <a:buNone/>
              <a:defRPr sz="1545" b="0">
                <a:solidFill>
                  <a:schemeClr val="tx2"/>
                </a:solidFill>
              </a:defRPr>
            </a:lvl1pPr>
            <a:lvl2pPr>
              <a:defRPr sz="1182"/>
            </a:lvl2pPr>
            <a:lvl3pPr>
              <a:defRPr sz="1000"/>
            </a:lvl3pPr>
            <a:lvl4pPr>
              <a:defRPr sz="909"/>
            </a:lvl4pPr>
            <a:lvl5pPr>
              <a:defRPr sz="909"/>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ltLang="en-US">
              <a:solidFill>
                <a:srgbClr val="FEFAC9"/>
              </a:solidFill>
            </a:endParaRPr>
          </a:p>
        </p:txBody>
      </p:sp>
      <p:sp>
        <p:nvSpPr>
          <p:cNvPr id="9" name="Slide Number Placeholder 8"/>
          <p:cNvSpPr>
            <a:spLocks noGrp="1"/>
          </p:cNvSpPr>
          <p:nvPr>
            <p:ph type="sldNum" sz="quarter" idx="11"/>
          </p:nvPr>
        </p:nvSpPr>
        <p:spPr/>
        <p:txBody>
          <a:bodyPr/>
          <a:lstStyle/>
          <a:p>
            <a:pPr>
              <a:defRPr/>
            </a:pPr>
            <a:fld id="{8C7EED89-6300-4514-8F33-FDCB2A97BECF}" type="slidenum">
              <a:rPr lang="en-US" altLang="en-US" smtClean="0">
                <a:solidFill>
                  <a:srgbClr val="FEFAC9"/>
                </a:solidFill>
              </a:rPr>
              <a:pPr>
                <a:defRPr/>
              </a:pPr>
              <a:t>‹#›</a:t>
            </a:fld>
            <a:endParaRPr lang="en-US" alt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ltLang="en-US">
              <a:solidFill>
                <a:srgbClr val="FEFAC9"/>
              </a:solidFill>
            </a:endParaRPr>
          </a:p>
        </p:txBody>
      </p:sp>
    </p:spTree>
    <p:extLst>
      <p:ext uri="{BB962C8B-B14F-4D97-AF65-F5344CB8AC3E}">
        <p14:creationId xmlns:p14="http://schemas.microsoft.com/office/powerpoint/2010/main" val="2985945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ltLang="en-US">
              <a:solidFill>
                <a:srgbClr val="FEFAC9"/>
              </a:solidFill>
            </a:endParaRPr>
          </a:p>
        </p:txBody>
      </p:sp>
      <p:sp>
        <p:nvSpPr>
          <p:cNvPr id="6" name="Slide Number Placeholder 5"/>
          <p:cNvSpPr>
            <a:spLocks noGrp="1"/>
          </p:cNvSpPr>
          <p:nvPr>
            <p:ph type="sldNum" sz="quarter" idx="12"/>
          </p:nvPr>
        </p:nvSpPr>
        <p:spPr/>
        <p:txBody>
          <a:bodyPr/>
          <a:lstStyle/>
          <a:p>
            <a:pPr>
              <a:defRPr/>
            </a:pPr>
            <a:fld id="{A59F25B7-9B51-473D-8A38-0ACF959299CA}" type="slidenum">
              <a:rPr lang="en-US" altLang="en-US" smtClean="0">
                <a:solidFill>
                  <a:srgbClr val="FEFAC9"/>
                </a:solidFill>
              </a:rPr>
              <a:pPr>
                <a:defRPr/>
              </a:pPr>
              <a:t>‹#›</a:t>
            </a:fld>
            <a:endParaRPr lang="en-US" altLang="en-US">
              <a:solidFill>
                <a:srgbClr val="FEFAC9"/>
              </a:solidFill>
            </a:endParaRPr>
          </a:p>
        </p:txBody>
      </p:sp>
    </p:spTree>
    <p:extLst>
      <p:ext uri="{BB962C8B-B14F-4D97-AF65-F5344CB8AC3E}">
        <p14:creationId xmlns:p14="http://schemas.microsoft.com/office/powerpoint/2010/main" val="2428314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lt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ltLang="en-US">
              <a:solidFill>
                <a:srgbClr val="FEFAC9"/>
              </a:solidFill>
            </a:endParaRPr>
          </a:p>
        </p:txBody>
      </p:sp>
      <p:sp>
        <p:nvSpPr>
          <p:cNvPr id="6" name="Slide Number Placeholder 5"/>
          <p:cNvSpPr>
            <a:spLocks noGrp="1"/>
          </p:cNvSpPr>
          <p:nvPr>
            <p:ph type="sldNum" sz="quarter" idx="12"/>
          </p:nvPr>
        </p:nvSpPr>
        <p:spPr/>
        <p:txBody>
          <a:bodyPr/>
          <a:lstStyle/>
          <a:p>
            <a:pPr>
              <a:defRPr/>
            </a:pPr>
            <a:fld id="{C1B29792-0FDB-4CCC-9922-379AD9B7365A}" type="slidenum">
              <a:rPr lang="en-US" altLang="en-US" smtClean="0">
                <a:solidFill>
                  <a:srgbClr val="FEFAC9"/>
                </a:solidFill>
              </a:rPr>
              <a:pPr>
                <a:defRPr/>
              </a:pPr>
              <a:t>‹#›</a:t>
            </a:fld>
            <a:endParaRPr lang="en-US" altLang="en-US">
              <a:solidFill>
                <a:srgbClr val="FEFAC9"/>
              </a:solidFill>
            </a:endParaRPr>
          </a:p>
        </p:txBody>
      </p:sp>
    </p:spTree>
    <p:extLst>
      <p:ext uri="{BB962C8B-B14F-4D97-AF65-F5344CB8AC3E}">
        <p14:creationId xmlns:p14="http://schemas.microsoft.com/office/powerpoint/2010/main" val="14584036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759">
              <a:solidFill>
                <a:srgbClr val="FFFFFF"/>
              </a:solidFill>
            </a:endParaRPr>
          </a:p>
        </p:txBody>
      </p:sp>
      <p:sp>
        <p:nvSpPr>
          <p:cNvPr id="5" name="Freeform 4"/>
          <p:cNvSpPr/>
          <p:nvPr/>
        </p:nvSpPr>
        <p:spPr>
          <a:xfrm>
            <a:off x="-1587"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759">
              <a:solidFill>
                <a:srgbClr val="FFFFFF"/>
              </a:solidFill>
            </a:endParaRPr>
          </a:p>
        </p:txBody>
      </p:sp>
      <p:sp>
        <p:nvSpPr>
          <p:cNvPr id="2" name="Title 1"/>
          <p:cNvSpPr>
            <a:spLocks noGrp="1"/>
          </p:cNvSpPr>
          <p:nvPr>
            <p:ph type="ctrTitle"/>
          </p:nvPr>
        </p:nvSpPr>
        <p:spPr>
          <a:xfrm rot="19140000">
            <a:off x="817113" y="1730403"/>
            <a:ext cx="5648623" cy="1204306"/>
          </a:xfrm>
        </p:spPr>
        <p:txBody>
          <a:bodyPr bIns="9144" anchor="b"/>
          <a:lstStyle>
            <a:lvl1pPr>
              <a:defRPr sz="3127"/>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6"/>
            <a:ext cx="6511131" cy="329259"/>
          </a:xfrm>
        </p:spPr>
        <p:txBody>
          <a:bodyPr tIns="9144">
            <a:normAutofit/>
          </a:bodyPr>
          <a:lstStyle>
            <a:lvl1pPr marL="0" indent="0" algn="l">
              <a:buNone/>
              <a:defRPr kumimoji="0" lang="en-US" sz="1368" b="0" i="0" u="none" strike="noStrike" kern="1200" cap="all" spc="391" normalizeH="0" baseline="0" noProof="0" dirty="0" smtClean="0">
                <a:ln>
                  <a:noFill/>
                </a:ln>
                <a:solidFill>
                  <a:schemeClr val="tx1"/>
                </a:solidFill>
                <a:effectLst/>
                <a:uLnTx/>
                <a:uFillTx/>
                <a:latin typeface="+mn-lt"/>
                <a:ea typeface="+mj-ea"/>
                <a:cs typeface="Tunga" pitchFamily="2"/>
              </a:defRPr>
            </a:lvl1pPr>
            <a:lvl2pPr marL="446814" indent="0" algn="ctr">
              <a:buNone/>
              <a:defRPr>
                <a:solidFill>
                  <a:schemeClr val="tx1">
                    <a:tint val="75000"/>
                  </a:schemeClr>
                </a:solidFill>
              </a:defRPr>
            </a:lvl2pPr>
            <a:lvl3pPr marL="893627" indent="0" algn="ctr">
              <a:buNone/>
              <a:defRPr>
                <a:solidFill>
                  <a:schemeClr val="tx1">
                    <a:tint val="75000"/>
                  </a:schemeClr>
                </a:solidFill>
              </a:defRPr>
            </a:lvl3pPr>
            <a:lvl4pPr marL="1340441" indent="0" algn="ctr">
              <a:buNone/>
              <a:defRPr>
                <a:solidFill>
                  <a:schemeClr val="tx1">
                    <a:tint val="75000"/>
                  </a:schemeClr>
                </a:solidFill>
              </a:defRPr>
            </a:lvl4pPr>
            <a:lvl5pPr marL="1787254" indent="0" algn="ctr">
              <a:buNone/>
              <a:defRPr>
                <a:solidFill>
                  <a:schemeClr val="tx1">
                    <a:tint val="75000"/>
                  </a:schemeClr>
                </a:solidFill>
              </a:defRPr>
            </a:lvl5pPr>
            <a:lvl6pPr marL="2234068" indent="0" algn="ctr">
              <a:buNone/>
              <a:defRPr>
                <a:solidFill>
                  <a:schemeClr val="tx1">
                    <a:tint val="75000"/>
                  </a:schemeClr>
                </a:solidFill>
              </a:defRPr>
            </a:lvl6pPr>
            <a:lvl7pPr marL="2680881" indent="0" algn="ctr">
              <a:buNone/>
              <a:defRPr>
                <a:solidFill>
                  <a:schemeClr val="tx1">
                    <a:tint val="75000"/>
                  </a:schemeClr>
                </a:solidFill>
              </a:defRPr>
            </a:lvl7pPr>
            <a:lvl8pPr marL="3127695" indent="0" algn="ctr">
              <a:buNone/>
              <a:defRPr>
                <a:solidFill>
                  <a:schemeClr val="tx1">
                    <a:tint val="75000"/>
                  </a:schemeClr>
                </a:solidFill>
              </a:defRPr>
            </a:lvl8pPr>
            <a:lvl9pPr marL="3574508" indent="0" algn="ctr">
              <a:buNone/>
              <a:defRPr>
                <a:solidFill>
                  <a:schemeClr val="tx1">
                    <a:tint val="75000"/>
                  </a:schemeClr>
                </a:solidFill>
              </a:defRPr>
            </a:lvl9pPr>
          </a:lstStyle>
          <a:p>
            <a:pPr lvl="0"/>
            <a:r>
              <a:rPr lang="en-US"/>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5597B65A-7F73-4BB5-A352-0EDCBDEE9D31}" type="slidenum">
              <a:rPr lang="en-US"/>
              <a:pPr>
                <a:defRPr/>
              </a:pPr>
              <a:t>‹#›</a:t>
            </a:fld>
            <a:endParaRPr lang="en-US"/>
          </a:p>
        </p:txBody>
      </p:sp>
    </p:spTree>
    <p:extLst>
      <p:ext uri="{BB962C8B-B14F-4D97-AF65-F5344CB8AC3E}">
        <p14:creationId xmlns:p14="http://schemas.microsoft.com/office/powerpoint/2010/main" val="30743930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F8E9D617-A252-4426-8DFA-46EE11ABA97D}" type="slidenum">
              <a:rPr lang="en-US"/>
              <a:pPr>
                <a:defRPr/>
              </a:pPr>
              <a:t>‹#›</a:t>
            </a:fld>
            <a:endParaRPr lang="en-US"/>
          </a:p>
        </p:txBody>
      </p:sp>
    </p:spTree>
    <p:extLst>
      <p:ext uri="{BB962C8B-B14F-4D97-AF65-F5344CB8AC3E}">
        <p14:creationId xmlns:p14="http://schemas.microsoft.com/office/powerpoint/2010/main" val="16579561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p:nvPr/>
        </p:nvSpPr>
        <p:spPr>
          <a:xfrm>
            <a:off x="-1587"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759">
              <a:solidFill>
                <a:srgbClr val="FFFFFF"/>
              </a:solidFill>
            </a:endParaRPr>
          </a:p>
        </p:txBody>
      </p:sp>
      <p:sp>
        <p:nvSpPr>
          <p:cNvPr id="5" name="Right Triangle 4"/>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759">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127"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ormAutofit/>
          </a:bodyPr>
          <a:lstStyle>
            <a:lvl1pPr marL="0" indent="0">
              <a:buNone/>
              <a:defRPr kumimoji="0" lang="en-US" sz="1368" b="0" i="0" u="none" strike="noStrike" kern="1200" cap="all" spc="391" normalizeH="0" baseline="0" noProof="0" dirty="0" smtClean="0">
                <a:ln>
                  <a:noFill/>
                </a:ln>
                <a:solidFill>
                  <a:schemeClr val="tx1"/>
                </a:solidFill>
                <a:effectLst/>
                <a:uLnTx/>
                <a:uFillTx/>
                <a:latin typeface="+mn-lt"/>
                <a:ea typeface="+mj-ea"/>
                <a:cs typeface="Tunga" pitchFamily="2"/>
              </a:defRPr>
            </a:lvl1pPr>
            <a:lvl2pPr marL="446814" indent="0">
              <a:buNone/>
              <a:defRPr sz="1759">
                <a:solidFill>
                  <a:schemeClr val="tx1">
                    <a:tint val="75000"/>
                  </a:schemeClr>
                </a:solidFill>
              </a:defRPr>
            </a:lvl2pPr>
            <a:lvl3pPr marL="893627" indent="0">
              <a:buNone/>
              <a:defRPr sz="1564">
                <a:solidFill>
                  <a:schemeClr val="tx1">
                    <a:tint val="75000"/>
                  </a:schemeClr>
                </a:solidFill>
              </a:defRPr>
            </a:lvl3pPr>
            <a:lvl4pPr marL="1340441" indent="0">
              <a:buNone/>
              <a:defRPr sz="1368">
                <a:solidFill>
                  <a:schemeClr val="tx1">
                    <a:tint val="75000"/>
                  </a:schemeClr>
                </a:solidFill>
              </a:defRPr>
            </a:lvl4pPr>
            <a:lvl5pPr marL="1787254" indent="0">
              <a:buNone/>
              <a:defRPr sz="1368">
                <a:solidFill>
                  <a:schemeClr val="tx1">
                    <a:tint val="75000"/>
                  </a:schemeClr>
                </a:solidFill>
              </a:defRPr>
            </a:lvl5pPr>
            <a:lvl6pPr marL="2234068" indent="0">
              <a:buNone/>
              <a:defRPr sz="1368">
                <a:solidFill>
                  <a:schemeClr val="tx1">
                    <a:tint val="75000"/>
                  </a:schemeClr>
                </a:solidFill>
              </a:defRPr>
            </a:lvl6pPr>
            <a:lvl7pPr marL="2680881" indent="0">
              <a:buNone/>
              <a:defRPr sz="1368">
                <a:solidFill>
                  <a:schemeClr val="tx1">
                    <a:tint val="75000"/>
                  </a:schemeClr>
                </a:solidFill>
              </a:defRPr>
            </a:lvl7pPr>
            <a:lvl8pPr marL="3127695" indent="0">
              <a:buNone/>
              <a:defRPr sz="1368">
                <a:solidFill>
                  <a:schemeClr val="tx1">
                    <a:tint val="75000"/>
                  </a:schemeClr>
                </a:solidFill>
              </a:defRPr>
            </a:lvl8pPr>
            <a:lvl9pPr marL="3574508" indent="0">
              <a:buNone/>
              <a:defRPr sz="1368">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AECB6F0E-13A0-42AB-83F7-F46C0DD95637}" type="slidenum">
              <a:rPr lang="en-US"/>
              <a:pPr>
                <a:defRPr/>
              </a:pPr>
              <a:t>‹#›</a:t>
            </a:fld>
            <a:endParaRPr lang="en-US"/>
          </a:p>
        </p:txBody>
      </p:sp>
    </p:spTree>
    <p:extLst>
      <p:ext uri="{BB962C8B-B14F-4D97-AF65-F5344CB8AC3E}">
        <p14:creationId xmlns:p14="http://schemas.microsoft.com/office/powerpoint/2010/main" val="14533041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736"/>
            </a:lvl1pPr>
            <a:lvl2pPr>
              <a:defRPr sz="2345"/>
            </a:lvl2pPr>
            <a:lvl3pPr>
              <a:defRPr sz="1955"/>
            </a:lvl3pPr>
            <a:lvl4pPr>
              <a:defRPr sz="1759"/>
            </a:lvl4pPr>
            <a:lvl5pPr>
              <a:defRPr sz="1759"/>
            </a:lvl5pPr>
            <a:lvl6pPr>
              <a:defRPr sz="1759"/>
            </a:lvl6pPr>
            <a:lvl7pPr>
              <a:defRPr sz="1759"/>
            </a:lvl7pPr>
            <a:lvl8pPr>
              <a:defRPr sz="1759"/>
            </a:lvl8pPr>
            <a:lvl9pPr>
              <a:defRPr sz="17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736"/>
            </a:lvl1pPr>
            <a:lvl2pPr>
              <a:defRPr sz="2345"/>
            </a:lvl2pPr>
            <a:lvl3pPr>
              <a:defRPr sz="1955"/>
            </a:lvl3pPr>
            <a:lvl4pPr>
              <a:defRPr sz="1759"/>
            </a:lvl4pPr>
            <a:lvl5pPr>
              <a:defRPr sz="1759"/>
            </a:lvl5pPr>
            <a:lvl6pPr>
              <a:defRPr sz="1759"/>
            </a:lvl6pPr>
            <a:lvl7pPr>
              <a:defRPr sz="1759"/>
            </a:lvl7pPr>
            <a:lvl8pPr>
              <a:defRPr sz="1759"/>
            </a:lvl8pPr>
            <a:lvl9pPr>
              <a:defRPr sz="17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FE7601C9-480C-4AFE-9932-F8C7C6E7A40A}" type="slidenum">
              <a:rPr lang="en-US"/>
              <a:pPr>
                <a:defRPr/>
              </a:pPr>
              <a:t>‹#›</a:t>
            </a:fld>
            <a:endParaRPr lang="en-US"/>
          </a:p>
        </p:txBody>
      </p:sp>
    </p:spTree>
    <p:extLst>
      <p:ext uri="{BB962C8B-B14F-4D97-AF65-F5344CB8AC3E}">
        <p14:creationId xmlns:p14="http://schemas.microsoft.com/office/powerpoint/2010/main" val="29698652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368" b="0" kern="1200" cap="all" spc="391" baseline="0" dirty="0" smtClean="0">
                <a:solidFill>
                  <a:schemeClr val="tx1"/>
                </a:solidFill>
                <a:latin typeface="+mn-lt"/>
                <a:ea typeface="+mj-ea"/>
                <a:cs typeface="Tunga" pitchFamily="2"/>
              </a:defRPr>
            </a:lvl1pPr>
            <a:lvl2pPr marL="446814" indent="0">
              <a:buNone/>
              <a:defRPr sz="1955" b="1"/>
            </a:lvl2pPr>
            <a:lvl3pPr marL="893627" indent="0">
              <a:buNone/>
              <a:defRPr sz="1759" b="1"/>
            </a:lvl3pPr>
            <a:lvl4pPr marL="1340441" indent="0">
              <a:buNone/>
              <a:defRPr sz="1564" b="1"/>
            </a:lvl4pPr>
            <a:lvl5pPr marL="1787254" indent="0">
              <a:buNone/>
              <a:defRPr sz="1564" b="1"/>
            </a:lvl5pPr>
            <a:lvl6pPr marL="2234068" indent="0">
              <a:buNone/>
              <a:defRPr sz="1564" b="1"/>
            </a:lvl6pPr>
            <a:lvl7pPr marL="2680881" indent="0">
              <a:buNone/>
              <a:defRPr sz="1564" b="1"/>
            </a:lvl7pPr>
            <a:lvl8pPr marL="3127695" indent="0">
              <a:buNone/>
              <a:defRPr sz="1564" b="1"/>
            </a:lvl8pPr>
            <a:lvl9pPr marL="3574508" indent="0">
              <a:buNone/>
              <a:defRPr sz="1564" b="1"/>
            </a:lvl9pPr>
          </a:lstStyle>
          <a:p>
            <a:pPr lvl="0"/>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345"/>
            </a:lvl1pPr>
            <a:lvl2pPr>
              <a:defRPr sz="1955"/>
            </a:lvl2pPr>
            <a:lvl3pPr>
              <a:defRPr sz="1759"/>
            </a:lvl3pPr>
            <a:lvl4pPr>
              <a:defRPr sz="1564"/>
            </a:lvl4pPr>
            <a:lvl5pPr>
              <a:defRPr sz="1564"/>
            </a:lvl5pPr>
            <a:lvl6pPr>
              <a:defRPr sz="1564"/>
            </a:lvl6pPr>
            <a:lvl7pPr>
              <a:defRPr sz="1564"/>
            </a:lvl7pPr>
            <a:lvl8pPr>
              <a:defRPr sz="1564"/>
            </a:lvl8pPr>
            <a:lvl9pPr>
              <a:defRPr sz="15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368" b="0" kern="1200" cap="all" spc="391" baseline="0" dirty="0" smtClean="0">
                <a:solidFill>
                  <a:schemeClr val="tx1"/>
                </a:solidFill>
                <a:latin typeface="+mn-lt"/>
                <a:ea typeface="+mj-ea"/>
                <a:cs typeface="Tunga" pitchFamily="2"/>
              </a:defRPr>
            </a:lvl1pPr>
            <a:lvl2pPr marL="446814" indent="0">
              <a:buNone/>
              <a:defRPr sz="1955" b="1"/>
            </a:lvl2pPr>
            <a:lvl3pPr marL="893627" indent="0">
              <a:buNone/>
              <a:defRPr sz="1759" b="1"/>
            </a:lvl3pPr>
            <a:lvl4pPr marL="1340441" indent="0">
              <a:buNone/>
              <a:defRPr sz="1564" b="1"/>
            </a:lvl4pPr>
            <a:lvl5pPr marL="1787254" indent="0">
              <a:buNone/>
              <a:defRPr sz="1564" b="1"/>
            </a:lvl5pPr>
            <a:lvl6pPr marL="2234068" indent="0">
              <a:buNone/>
              <a:defRPr sz="1564" b="1"/>
            </a:lvl6pPr>
            <a:lvl7pPr marL="2680881" indent="0">
              <a:buNone/>
              <a:defRPr sz="1564" b="1"/>
            </a:lvl7pPr>
            <a:lvl8pPr marL="3127695" indent="0">
              <a:buNone/>
              <a:defRPr sz="1564" b="1"/>
            </a:lvl8pPr>
            <a:lvl9pPr marL="3574508" indent="0">
              <a:buNone/>
              <a:defRPr sz="1564" b="1"/>
            </a:lvl9pPr>
          </a:lstStyle>
          <a:p>
            <a:pPr lvl="0"/>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345"/>
            </a:lvl1pPr>
            <a:lvl2pPr>
              <a:defRPr sz="1955"/>
            </a:lvl2pPr>
            <a:lvl3pPr>
              <a:defRPr sz="1759"/>
            </a:lvl3pPr>
            <a:lvl4pPr>
              <a:defRPr sz="1564"/>
            </a:lvl4pPr>
            <a:lvl5pPr>
              <a:defRPr sz="1564"/>
            </a:lvl5pPr>
            <a:lvl6pPr>
              <a:defRPr sz="1564"/>
            </a:lvl6pPr>
            <a:lvl7pPr>
              <a:defRPr sz="1564"/>
            </a:lvl7pPr>
            <a:lvl8pPr>
              <a:defRPr sz="1564"/>
            </a:lvl8pPr>
            <a:lvl9pPr>
              <a:defRPr sz="15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pPr>
              <a:defRPr/>
            </a:pPr>
            <a:fld id="{3DA34214-567A-4D92-A8C6-2112A3347C6D}" type="slidenum">
              <a:rPr lang="en-US"/>
              <a:pPr>
                <a:defRPr/>
              </a:pPr>
              <a:t>‹#›</a:t>
            </a:fld>
            <a:endParaRPr lang="en-US"/>
          </a:p>
        </p:txBody>
      </p:sp>
    </p:spTree>
    <p:extLst>
      <p:ext uri="{BB962C8B-B14F-4D97-AF65-F5344CB8AC3E}">
        <p14:creationId xmlns:p14="http://schemas.microsoft.com/office/powerpoint/2010/main" val="11813368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9CE0E85C-8A89-40FB-93C5-A3FE9D060A14}" type="slidenum">
              <a:rPr lang="en-US"/>
              <a:pPr>
                <a:defRPr/>
              </a:pPr>
              <a:t>‹#›</a:t>
            </a:fld>
            <a:endParaRPr lang="en-US"/>
          </a:p>
        </p:txBody>
      </p:sp>
    </p:spTree>
    <p:extLst>
      <p:ext uri="{BB962C8B-B14F-4D97-AF65-F5344CB8AC3E}">
        <p14:creationId xmlns:p14="http://schemas.microsoft.com/office/powerpoint/2010/main" val="24683910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pPr>
              <a:defRPr/>
            </a:pPr>
            <a:fld id="{E5DB1055-18D2-48BA-8EA9-64CC249767A1}" type="slidenum">
              <a:rPr lang="en-US"/>
              <a:pPr>
                <a:defRPr/>
              </a:pPr>
              <a:t>‹#›</a:t>
            </a:fld>
            <a:endParaRPr lang="en-US"/>
          </a:p>
        </p:txBody>
      </p:sp>
    </p:spTree>
    <p:extLst>
      <p:ext uri="{BB962C8B-B14F-4D97-AF65-F5344CB8AC3E}">
        <p14:creationId xmlns:p14="http://schemas.microsoft.com/office/powerpoint/2010/main" val="2013452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6" Type="http://schemas.openxmlformats.org/officeDocument/2006/relationships/theme" Target="../theme/theme10.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6" Type="http://schemas.openxmlformats.org/officeDocument/2006/relationships/theme" Target="../theme/theme11.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2.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6" Type="http://schemas.openxmlformats.org/officeDocument/2006/relationships/theme" Target="../theme/theme1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6" Type="http://schemas.openxmlformats.org/officeDocument/2006/relationships/theme" Target="../theme/theme1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6" Type="http://schemas.openxmlformats.org/officeDocument/2006/relationships/theme" Target="../theme/theme16.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theme" Target="../theme/theme18.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6" Type="http://schemas.openxmlformats.org/officeDocument/2006/relationships/theme" Target="../theme/theme19.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1.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theme" Target="../theme/theme22.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6" Type="http://schemas.openxmlformats.org/officeDocument/2006/relationships/theme" Target="../theme/theme23.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slideLayout" Target="../slideLayouts/slideLayout31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slideLayout" Target="../slideLayouts/slideLayout323.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5" Type="http://schemas.openxmlformats.org/officeDocument/2006/relationships/theme" Target="../theme/theme24.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slideLayout" Target="../slideLayouts/slideLayout3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6" Type="http://schemas.openxmlformats.org/officeDocument/2006/relationships/theme" Target="../theme/theme25.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5" Type="http://schemas.openxmlformats.org/officeDocument/2006/relationships/slideLayout" Target="../slideLayouts/slideLayout33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slideLayout" Target="../slideLayouts/slideLayout33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slideLayout" Target="../slideLayouts/slideLayout352.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5" Type="http://schemas.openxmlformats.org/officeDocument/2006/relationships/theme" Target="../theme/theme26.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slideLayout" Target="../slideLayouts/slideLayout35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2" Type="http://schemas.openxmlformats.org/officeDocument/2006/relationships/slideLayout" Target="../slideLayouts/slideLayout355.xml"/><Relationship Id="rId16" Type="http://schemas.openxmlformats.org/officeDocument/2006/relationships/theme" Target="../theme/theme27.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5" Type="http://schemas.openxmlformats.org/officeDocument/2006/relationships/slideLayout" Target="../slideLayouts/slideLayout36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slideLayout" Target="../slideLayouts/slideLayout381.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2" Type="http://schemas.openxmlformats.org/officeDocument/2006/relationships/slideLayout" Target="../slideLayouts/slideLayout370.xml"/><Relationship Id="rId16" Type="http://schemas.openxmlformats.org/officeDocument/2006/relationships/theme" Target="../theme/theme28.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5" Type="http://schemas.openxmlformats.org/officeDocument/2006/relationships/slideLayout" Target="../slideLayouts/slideLayout38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 Id="rId14" Type="http://schemas.openxmlformats.org/officeDocument/2006/relationships/slideLayout" Target="../slideLayouts/slideLayout38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29.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theme" Target="../theme/theme5.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6.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9.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7"/>
            <a:ext cx="5340350" cy="5056187"/>
            <a:chOff x="2394" y="1127"/>
            <a:chExt cx="3364" cy="3185"/>
          </a:xfrm>
        </p:grpSpPr>
        <p:sp>
          <p:nvSpPr>
            <p:cNvPr id="122163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122163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imes New Roman" pitchFamily="18" charset="0"/>
              </a:endParaRPr>
            </a:p>
          </p:txBody>
        </p:sp>
        <p:sp>
          <p:nvSpPr>
            <p:cNvPr id="122163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122163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3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122164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122164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122164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122164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122164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4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4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4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4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4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5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5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5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5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5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5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5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5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5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5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a:solidFill>
                  <a:srgbClr val="FFFFFF"/>
                </a:solidFill>
                <a:latin typeface="Times New Roman" pitchFamily="18" charset="0"/>
              </a:endParaRPr>
            </a:p>
          </p:txBody>
        </p:sp>
        <p:sp>
          <p:nvSpPr>
            <p:cNvPr id="122166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imes New Roman" pitchFamily="18" charset="0"/>
              </a:endParaRPr>
            </a:p>
          </p:txBody>
        </p:sp>
        <p:sp>
          <p:nvSpPr>
            <p:cNvPr id="122166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a:solidFill>
                  <a:srgbClr val="FFFFFF"/>
                </a:solidFill>
                <a:latin typeface="Times New Roman" pitchFamily="18" charset="0"/>
              </a:endParaRPr>
            </a:p>
          </p:txBody>
        </p:sp>
        <p:sp>
          <p:nvSpPr>
            <p:cNvPr id="122166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6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6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122166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a:solidFill>
                  <a:srgbClr val="FFFFFF"/>
                </a:solidFill>
                <a:latin typeface="Times New Roman" pitchFamily="18" charset="0"/>
              </a:endParaRPr>
            </a:p>
          </p:txBody>
        </p:sp>
        <p:sp>
          <p:nvSpPr>
            <p:cNvPr id="122166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a:solidFill>
                  <a:srgbClr val="FFFFFF"/>
                </a:solidFill>
                <a:latin typeface="Times New Roman" pitchFamily="18" charset="0"/>
              </a:endParaRPr>
            </a:p>
          </p:txBody>
        </p:sp>
        <p:sp>
          <p:nvSpPr>
            <p:cNvPr id="122166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22166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imes New Roman" pitchFamily="18" charset="0"/>
              </a:endParaRPr>
            </a:p>
          </p:txBody>
        </p:sp>
      </p:grpSp>
      <p:sp>
        <p:nvSpPr>
          <p:cNvPr id="122166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83" tIns="45691" rIns="91383" bIns="45691" numCol="1" anchor="ctr" anchorCtr="0" compatLnSpc="1">
            <a:prstTxWarp prst="textNoShape">
              <a:avLst/>
            </a:prstTxWarp>
          </a:bodyPr>
          <a:lstStyle/>
          <a:p>
            <a:pPr lvl="0"/>
            <a:r>
              <a:rPr lang="en-US"/>
              <a:t>Click to edit Master title style</a:t>
            </a:r>
          </a:p>
        </p:txBody>
      </p:sp>
      <p:sp>
        <p:nvSpPr>
          <p:cNvPr id="122167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83" tIns="45691" rIns="91383" bIns="4569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167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383" tIns="45691" rIns="91383" bIns="45691" numCol="1" anchor="b" anchorCtr="0" compatLnSpc="1">
            <a:prstTxWarp prst="textNoShape">
              <a:avLst/>
            </a:prstTxWarp>
          </a:bodyPr>
          <a:lstStyle>
            <a:lvl1pPr eaLnBrk="1" hangingPunct="1">
              <a:defRPr sz="1200">
                <a:latin typeface="+mn-lt"/>
              </a:defRPr>
            </a:lvl1pPr>
          </a:lstStyle>
          <a:p>
            <a:pPr>
              <a:defRPr/>
            </a:pPr>
            <a:endParaRPr lang="en-US">
              <a:solidFill>
                <a:srgbClr val="FFFFFF"/>
              </a:solidFill>
            </a:endParaRPr>
          </a:p>
        </p:txBody>
      </p:sp>
      <p:sp>
        <p:nvSpPr>
          <p:cNvPr id="122167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83" tIns="45691" rIns="91383" bIns="45691" numCol="1" anchor="b" anchorCtr="0" compatLnSpc="1">
            <a:prstTxWarp prst="textNoShape">
              <a:avLst/>
            </a:prstTxWarp>
          </a:bodyPr>
          <a:lstStyle>
            <a:lvl1pPr algn="ctr" eaLnBrk="1" hangingPunct="1">
              <a:defRPr sz="1200">
                <a:latin typeface="+mn-lt"/>
              </a:defRPr>
            </a:lvl1pPr>
          </a:lstStyle>
          <a:p>
            <a:pPr>
              <a:defRPr/>
            </a:pPr>
            <a:endParaRPr lang="en-US">
              <a:solidFill>
                <a:srgbClr val="FFFFFF"/>
              </a:solidFill>
            </a:endParaRPr>
          </a:p>
        </p:txBody>
      </p:sp>
      <p:sp>
        <p:nvSpPr>
          <p:cNvPr id="122167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83" tIns="45691" rIns="91383" bIns="45691" numCol="1" anchor="b" anchorCtr="0" compatLnSpc="1">
            <a:prstTxWarp prst="textNoShape">
              <a:avLst/>
            </a:prstTxWarp>
          </a:bodyPr>
          <a:lstStyle>
            <a:lvl1pPr algn="r" eaLnBrk="1" hangingPunct="1">
              <a:defRPr sz="1200">
                <a:latin typeface="+mn-lt"/>
              </a:defRPr>
            </a:lvl1pPr>
          </a:lstStyle>
          <a:p>
            <a:pPr>
              <a:defRPr/>
            </a:pPr>
            <a:fld id="{441D578C-B2FF-4A04-AB5C-822C6CDF53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1054480"/>
      </p:ext>
    </p:extLst>
  </p:cSld>
  <p:clrMap bg1="dk2" tx1="lt1" bg2="dk1"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ransition>
    <p:zoom dir="in"/>
  </p:transition>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6912"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824"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73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64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83" indent="-342683"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478" indent="-285569"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2275" indent="-228456"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599187" indent="-228456"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6098" indent="-228456"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3010" indent="-228456"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69920" indent="-228456"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6831" indent="-228456"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3741" indent="-228456"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824" rtl="0" eaLnBrk="1" latinLnBrk="0" hangingPunct="1">
        <a:defRPr sz="1800" kern="1200">
          <a:solidFill>
            <a:schemeClr val="tx1"/>
          </a:solidFill>
          <a:latin typeface="+mn-lt"/>
          <a:ea typeface="+mn-ea"/>
          <a:cs typeface="+mn-cs"/>
        </a:defRPr>
      </a:lvl1pPr>
      <a:lvl2pPr marL="456912" algn="l" defTabSz="913824" rtl="0" eaLnBrk="1" latinLnBrk="0" hangingPunct="1">
        <a:defRPr sz="1800" kern="1200">
          <a:solidFill>
            <a:schemeClr val="tx1"/>
          </a:solidFill>
          <a:latin typeface="+mn-lt"/>
          <a:ea typeface="+mn-ea"/>
          <a:cs typeface="+mn-cs"/>
        </a:defRPr>
      </a:lvl2pPr>
      <a:lvl3pPr marL="913824" algn="l" defTabSz="913824" rtl="0" eaLnBrk="1" latinLnBrk="0" hangingPunct="1">
        <a:defRPr sz="1800" kern="1200">
          <a:solidFill>
            <a:schemeClr val="tx1"/>
          </a:solidFill>
          <a:latin typeface="+mn-lt"/>
          <a:ea typeface="+mn-ea"/>
          <a:cs typeface="+mn-cs"/>
        </a:defRPr>
      </a:lvl3pPr>
      <a:lvl4pPr marL="1370733" algn="l" defTabSz="913824" rtl="0" eaLnBrk="1" latinLnBrk="0" hangingPunct="1">
        <a:defRPr sz="1800" kern="1200">
          <a:solidFill>
            <a:schemeClr val="tx1"/>
          </a:solidFill>
          <a:latin typeface="+mn-lt"/>
          <a:ea typeface="+mn-ea"/>
          <a:cs typeface="+mn-cs"/>
        </a:defRPr>
      </a:lvl4pPr>
      <a:lvl5pPr marL="1827643" algn="l" defTabSz="913824" rtl="0" eaLnBrk="1" latinLnBrk="0" hangingPunct="1">
        <a:defRPr sz="1800" kern="1200">
          <a:solidFill>
            <a:schemeClr val="tx1"/>
          </a:solidFill>
          <a:latin typeface="+mn-lt"/>
          <a:ea typeface="+mn-ea"/>
          <a:cs typeface="+mn-cs"/>
        </a:defRPr>
      </a:lvl5pPr>
      <a:lvl6pPr marL="2284553" algn="l" defTabSz="913824" rtl="0" eaLnBrk="1" latinLnBrk="0" hangingPunct="1">
        <a:defRPr sz="1800" kern="1200">
          <a:solidFill>
            <a:schemeClr val="tx1"/>
          </a:solidFill>
          <a:latin typeface="+mn-lt"/>
          <a:ea typeface="+mn-ea"/>
          <a:cs typeface="+mn-cs"/>
        </a:defRPr>
      </a:lvl6pPr>
      <a:lvl7pPr marL="2741466" algn="l" defTabSz="913824" rtl="0" eaLnBrk="1" latinLnBrk="0" hangingPunct="1">
        <a:defRPr sz="1800" kern="1200">
          <a:solidFill>
            <a:schemeClr val="tx1"/>
          </a:solidFill>
          <a:latin typeface="+mn-lt"/>
          <a:ea typeface="+mn-ea"/>
          <a:cs typeface="+mn-cs"/>
        </a:defRPr>
      </a:lvl7pPr>
      <a:lvl8pPr marL="3198375" algn="l" defTabSz="913824" rtl="0" eaLnBrk="1" latinLnBrk="0" hangingPunct="1">
        <a:defRPr sz="1800" kern="1200">
          <a:solidFill>
            <a:schemeClr val="tx1"/>
          </a:solidFill>
          <a:latin typeface="+mn-lt"/>
          <a:ea typeface="+mn-ea"/>
          <a:cs typeface="+mn-cs"/>
        </a:defRPr>
      </a:lvl8pPr>
      <a:lvl9pPr marL="3655287" algn="l" defTabSz="91382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9125" tIns="49560" rIns="99125" bIns="4956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23"/>
            <a:ext cx="8229600" cy="4525963"/>
          </a:xfrm>
          <a:prstGeom prst="rect">
            <a:avLst/>
          </a:prstGeom>
          <a:noFill/>
          <a:ln w="9525">
            <a:noFill/>
            <a:miter lim="800000"/>
            <a:headEnd/>
            <a:tailEnd/>
          </a:ln>
        </p:spPr>
        <p:txBody>
          <a:bodyPr vert="horz" wrap="square" lIns="99125" tIns="49560" rIns="99125" bIns="4956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164" name="Rectangle 4"/>
          <p:cNvSpPr>
            <a:spLocks noGrp="1" noChangeArrowheads="1"/>
          </p:cNvSpPr>
          <p:nvPr>
            <p:ph type="dt" sz="half" idx="2"/>
          </p:nvPr>
        </p:nvSpPr>
        <p:spPr bwMode="auto">
          <a:xfrm>
            <a:off x="457200" y="6245230"/>
            <a:ext cx="2133600" cy="476250"/>
          </a:xfrm>
          <a:prstGeom prst="rect">
            <a:avLst/>
          </a:prstGeom>
          <a:noFill/>
          <a:ln w="9525">
            <a:noFill/>
            <a:miter lim="800000"/>
            <a:headEnd/>
            <a:tailEnd/>
          </a:ln>
          <a:effectLst/>
        </p:spPr>
        <p:txBody>
          <a:bodyPr vert="horz" wrap="square" lIns="99125" tIns="49560" rIns="99125" bIns="49560" numCol="1" anchor="t" anchorCtr="0" compatLnSpc="1">
            <a:prstTxWarp prst="textNoShape">
              <a:avLst/>
            </a:prstTxWarp>
          </a:bodyPr>
          <a:lstStyle>
            <a:lvl1pPr eaLnBrk="1" hangingPunct="1">
              <a:defRPr sz="1364">
                <a:latin typeface="+mn-lt"/>
              </a:defRPr>
            </a:lvl1pPr>
          </a:lstStyle>
          <a:p>
            <a:pPr>
              <a:defRPr/>
            </a:pPr>
            <a:endParaRPr lang="en-US">
              <a:solidFill>
                <a:srgbClr val="000000"/>
              </a:solidFill>
            </a:endParaRPr>
          </a:p>
        </p:txBody>
      </p:sp>
      <p:sp>
        <p:nvSpPr>
          <p:cNvPr id="2908165" name="Rectangle 5"/>
          <p:cNvSpPr>
            <a:spLocks noGrp="1" noChangeArrowheads="1"/>
          </p:cNvSpPr>
          <p:nvPr>
            <p:ph type="ftr" sz="quarter" idx="3"/>
          </p:nvPr>
        </p:nvSpPr>
        <p:spPr bwMode="auto">
          <a:xfrm>
            <a:off x="3124200" y="6245230"/>
            <a:ext cx="2895600" cy="476250"/>
          </a:xfrm>
          <a:prstGeom prst="rect">
            <a:avLst/>
          </a:prstGeom>
          <a:noFill/>
          <a:ln w="9525">
            <a:noFill/>
            <a:miter lim="800000"/>
            <a:headEnd/>
            <a:tailEnd/>
          </a:ln>
          <a:effectLst/>
        </p:spPr>
        <p:txBody>
          <a:bodyPr vert="horz" wrap="square" lIns="99125" tIns="49560" rIns="99125" bIns="49560" numCol="1" anchor="t" anchorCtr="0" compatLnSpc="1">
            <a:prstTxWarp prst="textNoShape">
              <a:avLst/>
            </a:prstTxWarp>
          </a:bodyPr>
          <a:lstStyle>
            <a:lvl1pPr algn="ctr" eaLnBrk="1" hangingPunct="1">
              <a:defRPr sz="1364">
                <a:latin typeface="+mn-lt"/>
              </a:defRPr>
            </a:lvl1pPr>
          </a:lstStyle>
          <a:p>
            <a:pPr>
              <a:defRPr/>
            </a:pPr>
            <a:endParaRPr lang="en-US">
              <a:solidFill>
                <a:srgbClr val="000000"/>
              </a:solidFill>
            </a:endParaRPr>
          </a:p>
        </p:txBody>
      </p:sp>
      <p:sp>
        <p:nvSpPr>
          <p:cNvPr id="2908166" name="Rectangle 6"/>
          <p:cNvSpPr>
            <a:spLocks noGrp="1" noChangeArrowheads="1"/>
          </p:cNvSpPr>
          <p:nvPr>
            <p:ph type="sldNum" sz="quarter" idx="4"/>
          </p:nvPr>
        </p:nvSpPr>
        <p:spPr bwMode="auto">
          <a:xfrm>
            <a:off x="6553200" y="6245230"/>
            <a:ext cx="2133600" cy="476250"/>
          </a:xfrm>
          <a:prstGeom prst="rect">
            <a:avLst/>
          </a:prstGeom>
          <a:noFill/>
          <a:ln w="9525">
            <a:noFill/>
            <a:miter lim="800000"/>
            <a:headEnd/>
            <a:tailEnd/>
          </a:ln>
          <a:effectLst/>
        </p:spPr>
        <p:txBody>
          <a:bodyPr vert="horz" wrap="square" lIns="99125" tIns="49560" rIns="99125" bIns="49560" numCol="1" anchor="t" anchorCtr="0" compatLnSpc="1">
            <a:prstTxWarp prst="textNoShape">
              <a:avLst/>
            </a:prstTxWarp>
          </a:bodyPr>
          <a:lstStyle>
            <a:lvl1pPr algn="r" eaLnBrk="1" hangingPunct="1">
              <a:defRPr sz="1364">
                <a:latin typeface="+mn-lt"/>
              </a:defRPr>
            </a:lvl1pPr>
          </a:lstStyle>
          <a:p>
            <a:pPr>
              <a:defRPr/>
            </a:pPr>
            <a:fld id="{03452CB7-DAEB-4182-98AD-983035A264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0688990"/>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5" r:id="rId14"/>
    <p:sldLayoutId id="2147484396" r:id="rId15"/>
  </p:sldLayoutIdLst>
  <p:hf hdr="0" ftr="0" dt="0"/>
  <p:txStyles>
    <p:titleStyle>
      <a:lvl1pPr algn="ctr" rtl="0" eaLnBrk="0" fontAlgn="base" hangingPunct="0">
        <a:spcBef>
          <a:spcPct val="0"/>
        </a:spcBef>
        <a:spcAft>
          <a:spcPct val="0"/>
        </a:spcAft>
        <a:defRPr sz="4364">
          <a:solidFill>
            <a:schemeClr val="tx2"/>
          </a:solidFill>
          <a:latin typeface="+mj-lt"/>
          <a:ea typeface="+mj-ea"/>
          <a:cs typeface="+mj-cs"/>
        </a:defRPr>
      </a:lvl1pPr>
      <a:lvl2pPr algn="ctr" rtl="0" eaLnBrk="0" fontAlgn="base" hangingPunct="0">
        <a:spcBef>
          <a:spcPct val="0"/>
        </a:spcBef>
        <a:spcAft>
          <a:spcPct val="0"/>
        </a:spcAft>
        <a:defRPr sz="4364">
          <a:solidFill>
            <a:schemeClr val="tx2"/>
          </a:solidFill>
          <a:latin typeface="Arial" charset="0"/>
        </a:defRPr>
      </a:lvl2pPr>
      <a:lvl3pPr algn="ctr" rtl="0" eaLnBrk="0" fontAlgn="base" hangingPunct="0">
        <a:spcBef>
          <a:spcPct val="0"/>
        </a:spcBef>
        <a:spcAft>
          <a:spcPct val="0"/>
        </a:spcAft>
        <a:defRPr sz="4364">
          <a:solidFill>
            <a:schemeClr val="tx2"/>
          </a:solidFill>
          <a:latin typeface="Arial" charset="0"/>
        </a:defRPr>
      </a:lvl3pPr>
      <a:lvl4pPr algn="ctr" rtl="0" eaLnBrk="0" fontAlgn="base" hangingPunct="0">
        <a:spcBef>
          <a:spcPct val="0"/>
        </a:spcBef>
        <a:spcAft>
          <a:spcPct val="0"/>
        </a:spcAft>
        <a:defRPr sz="4364">
          <a:solidFill>
            <a:schemeClr val="tx2"/>
          </a:solidFill>
          <a:latin typeface="Arial" charset="0"/>
        </a:defRPr>
      </a:lvl4pPr>
      <a:lvl5pPr algn="ctr" rtl="0" eaLnBrk="0" fontAlgn="base" hangingPunct="0">
        <a:spcBef>
          <a:spcPct val="0"/>
        </a:spcBef>
        <a:spcAft>
          <a:spcPct val="0"/>
        </a:spcAft>
        <a:defRPr sz="4364">
          <a:solidFill>
            <a:schemeClr val="tx2"/>
          </a:solidFill>
          <a:latin typeface="Arial" charset="0"/>
        </a:defRPr>
      </a:lvl5pPr>
      <a:lvl6pPr marL="450565" algn="ctr" rtl="0" fontAlgn="base">
        <a:spcBef>
          <a:spcPct val="0"/>
        </a:spcBef>
        <a:spcAft>
          <a:spcPct val="0"/>
        </a:spcAft>
        <a:defRPr sz="4364">
          <a:solidFill>
            <a:schemeClr val="tx2"/>
          </a:solidFill>
          <a:latin typeface="Arial" charset="0"/>
        </a:defRPr>
      </a:lvl6pPr>
      <a:lvl7pPr marL="901131" algn="ctr" rtl="0" fontAlgn="base">
        <a:spcBef>
          <a:spcPct val="0"/>
        </a:spcBef>
        <a:spcAft>
          <a:spcPct val="0"/>
        </a:spcAft>
        <a:defRPr sz="4364">
          <a:solidFill>
            <a:schemeClr val="tx2"/>
          </a:solidFill>
          <a:latin typeface="Arial" charset="0"/>
        </a:defRPr>
      </a:lvl7pPr>
      <a:lvl8pPr marL="1351693" algn="ctr" rtl="0" fontAlgn="base">
        <a:spcBef>
          <a:spcPct val="0"/>
        </a:spcBef>
        <a:spcAft>
          <a:spcPct val="0"/>
        </a:spcAft>
        <a:defRPr sz="4364">
          <a:solidFill>
            <a:schemeClr val="tx2"/>
          </a:solidFill>
          <a:latin typeface="Arial" charset="0"/>
        </a:defRPr>
      </a:lvl8pPr>
      <a:lvl9pPr marL="1802256" algn="ctr" rtl="0" fontAlgn="base">
        <a:spcBef>
          <a:spcPct val="0"/>
        </a:spcBef>
        <a:spcAft>
          <a:spcPct val="0"/>
        </a:spcAft>
        <a:defRPr sz="4364">
          <a:solidFill>
            <a:schemeClr val="tx2"/>
          </a:solidFill>
          <a:latin typeface="Arial" charset="0"/>
        </a:defRPr>
      </a:lvl9pPr>
    </p:titleStyle>
    <p:bodyStyle>
      <a:lvl1pPr marL="337922" indent="-337922" algn="l" rtl="0" eaLnBrk="0" fontAlgn="base" hangingPunct="0">
        <a:spcBef>
          <a:spcPct val="20000"/>
        </a:spcBef>
        <a:spcAft>
          <a:spcPct val="0"/>
        </a:spcAft>
        <a:buChar char="•"/>
        <a:defRPr sz="3182">
          <a:solidFill>
            <a:schemeClr val="tx1"/>
          </a:solidFill>
          <a:latin typeface="+mn-lt"/>
          <a:ea typeface="+mn-ea"/>
          <a:cs typeface="+mn-cs"/>
        </a:defRPr>
      </a:lvl1pPr>
      <a:lvl2pPr marL="732160" indent="-281603" algn="l" rtl="0" eaLnBrk="0" fontAlgn="base" hangingPunct="0">
        <a:spcBef>
          <a:spcPct val="20000"/>
        </a:spcBef>
        <a:spcAft>
          <a:spcPct val="0"/>
        </a:spcAft>
        <a:buChar char="–"/>
        <a:defRPr sz="2727">
          <a:solidFill>
            <a:schemeClr val="tx1"/>
          </a:solidFill>
          <a:latin typeface="+mn-lt"/>
        </a:defRPr>
      </a:lvl2pPr>
      <a:lvl3pPr marL="1126405" indent="-225283" algn="l" rtl="0" eaLnBrk="0" fontAlgn="base" hangingPunct="0">
        <a:spcBef>
          <a:spcPct val="20000"/>
        </a:spcBef>
        <a:spcAft>
          <a:spcPct val="0"/>
        </a:spcAft>
        <a:buChar char="•"/>
        <a:defRPr sz="2364">
          <a:solidFill>
            <a:schemeClr val="tx1"/>
          </a:solidFill>
          <a:latin typeface="+mn-lt"/>
        </a:defRPr>
      </a:lvl3pPr>
      <a:lvl4pPr marL="1576970" indent="-225283" algn="l" rtl="0" eaLnBrk="0" fontAlgn="base" hangingPunct="0">
        <a:spcBef>
          <a:spcPct val="20000"/>
        </a:spcBef>
        <a:spcAft>
          <a:spcPct val="0"/>
        </a:spcAft>
        <a:buChar char="–"/>
        <a:defRPr sz="2000">
          <a:solidFill>
            <a:schemeClr val="tx1"/>
          </a:solidFill>
          <a:latin typeface="+mn-lt"/>
        </a:defRPr>
      </a:lvl4pPr>
      <a:lvl5pPr marL="2027536" indent="-225283" algn="l" rtl="0" eaLnBrk="0" fontAlgn="base" hangingPunct="0">
        <a:spcBef>
          <a:spcPct val="20000"/>
        </a:spcBef>
        <a:spcAft>
          <a:spcPct val="0"/>
        </a:spcAft>
        <a:buChar char="»"/>
        <a:defRPr sz="2000">
          <a:solidFill>
            <a:schemeClr val="tx1"/>
          </a:solidFill>
          <a:latin typeface="+mn-lt"/>
        </a:defRPr>
      </a:lvl5pPr>
      <a:lvl6pPr marL="2478102" indent="-225283" algn="l" rtl="0" fontAlgn="base">
        <a:spcBef>
          <a:spcPct val="20000"/>
        </a:spcBef>
        <a:spcAft>
          <a:spcPct val="0"/>
        </a:spcAft>
        <a:buChar char="»"/>
        <a:defRPr sz="2000">
          <a:solidFill>
            <a:schemeClr val="tx1"/>
          </a:solidFill>
          <a:latin typeface="+mn-lt"/>
        </a:defRPr>
      </a:lvl6pPr>
      <a:lvl7pPr marL="2928660" indent="-225283" algn="l" rtl="0" fontAlgn="base">
        <a:spcBef>
          <a:spcPct val="20000"/>
        </a:spcBef>
        <a:spcAft>
          <a:spcPct val="0"/>
        </a:spcAft>
        <a:buChar char="»"/>
        <a:defRPr sz="2000">
          <a:solidFill>
            <a:schemeClr val="tx1"/>
          </a:solidFill>
          <a:latin typeface="+mn-lt"/>
        </a:defRPr>
      </a:lvl7pPr>
      <a:lvl8pPr marL="3379226" indent="-225283" algn="l" rtl="0" fontAlgn="base">
        <a:spcBef>
          <a:spcPct val="20000"/>
        </a:spcBef>
        <a:spcAft>
          <a:spcPct val="0"/>
        </a:spcAft>
        <a:buChar char="»"/>
        <a:defRPr sz="2000">
          <a:solidFill>
            <a:schemeClr val="tx1"/>
          </a:solidFill>
          <a:latin typeface="+mn-lt"/>
        </a:defRPr>
      </a:lvl8pPr>
      <a:lvl9pPr marL="3829787" indent="-225283" algn="l" rtl="0" fontAlgn="base">
        <a:spcBef>
          <a:spcPct val="20000"/>
        </a:spcBef>
        <a:spcAft>
          <a:spcPct val="0"/>
        </a:spcAft>
        <a:buChar char="»"/>
        <a:defRPr sz="2000">
          <a:solidFill>
            <a:schemeClr val="tx1"/>
          </a:solidFill>
          <a:latin typeface="+mn-lt"/>
        </a:defRPr>
      </a:lvl9pPr>
    </p:bodyStyle>
    <p:otherStyle>
      <a:defPPr>
        <a:defRPr lang="en-US"/>
      </a:defPPr>
      <a:lvl1pPr marL="0" algn="l" defTabSz="901131" rtl="0" eaLnBrk="1" latinLnBrk="0" hangingPunct="1">
        <a:defRPr sz="1818" kern="1200">
          <a:solidFill>
            <a:schemeClr val="tx1"/>
          </a:solidFill>
          <a:latin typeface="+mn-lt"/>
          <a:ea typeface="+mn-ea"/>
          <a:cs typeface="+mn-cs"/>
        </a:defRPr>
      </a:lvl1pPr>
      <a:lvl2pPr marL="450565" algn="l" defTabSz="901131" rtl="0" eaLnBrk="1" latinLnBrk="0" hangingPunct="1">
        <a:defRPr sz="1818" kern="1200">
          <a:solidFill>
            <a:schemeClr val="tx1"/>
          </a:solidFill>
          <a:latin typeface="+mn-lt"/>
          <a:ea typeface="+mn-ea"/>
          <a:cs typeface="+mn-cs"/>
        </a:defRPr>
      </a:lvl2pPr>
      <a:lvl3pPr marL="901131" algn="l" defTabSz="901131" rtl="0" eaLnBrk="1" latinLnBrk="0" hangingPunct="1">
        <a:defRPr sz="1818" kern="1200">
          <a:solidFill>
            <a:schemeClr val="tx1"/>
          </a:solidFill>
          <a:latin typeface="+mn-lt"/>
          <a:ea typeface="+mn-ea"/>
          <a:cs typeface="+mn-cs"/>
        </a:defRPr>
      </a:lvl3pPr>
      <a:lvl4pPr marL="1351693" algn="l" defTabSz="901131" rtl="0" eaLnBrk="1" latinLnBrk="0" hangingPunct="1">
        <a:defRPr sz="1818" kern="1200">
          <a:solidFill>
            <a:schemeClr val="tx1"/>
          </a:solidFill>
          <a:latin typeface="+mn-lt"/>
          <a:ea typeface="+mn-ea"/>
          <a:cs typeface="+mn-cs"/>
        </a:defRPr>
      </a:lvl4pPr>
      <a:lvl5pPr marL="1802256" algn="l" defTabSz="901131" rtl="0" eaLnBrk="1" latinLnBrk="0" hangingPunct="1">
        <a:defRPr sz="1818" kern="1200">
          <a:solidFill>
            <a:schemeClr val="tx1"/>
          </a:solidFill>
          <a:latin typeface="+mn-lt"/>
          <a:ea typeface="+mn-ea"/>
          <a:cs typeface="+mn-cs"/>
        </a:defRPr>
      </a:lvl5pPr>
      <a:lvl6pPr marL="2252816" algn="l" defTabSz="901131" rtl="0" eaLnBrk="1" latinLnBrk="0" hangingPunct="1">
        <a:defRPr sz="1818" kern="1200">
          <a:solidFill>
            <a:schemeClr val="tx1"/>
          </a:solidFill>
          <a:latin typeface="+mn-lt"/>
          <a:ea typeface="+mn-ea"/>
          <a:cs typeface="+mn-cs"/>
        </a:defRPr>
      </a:lvl6pPr>
      <a:lvl7pPr marL="2703384" algn="l" defTabSz="901131" rtl="0" eaLnBrk="1" latinLnBrk="0" hangingPunct="1">
        <a:defRPr sz="1818" kern="1200">
          <a:solidFill>
            <a:schemeClr val="tx1"/>
          </a:solidFill>
          <a:latin typeface="+mn-lt"/>
          <a:ea typeface="+mn-ea"/>
          <a:cs typeface="+mn-cs"/>
        </a:defRPr>
      </a:lvl7pPr>
      <a:lvl8pPr marL="3153944" algn="l" defTabSz="901131" rtl="0" eaLnBrk="1" latinLnBrk="0" hangingPunct="1">
        <a:defRPr sz="1818" kern="1200">
          <a:solidFill>
            <a:schemeClr val="tx1"/>
          </a:solidFill>
          <a:latin typeface="+mn-lt"/>
          <a:ea typeface="+mn-ea"/>
          <a:cs typeface="+mn-cs"/>
        </a:defRPr>
      </a:lvl8pPr>
      <a:lvl9pPr marL="3604507" algn="l" defTabSz="901131" rtl="0" eaLnBrk="1" latinLnBrk="0" hangingPunct="1">
        <a:defRPr sz="1818"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2063" y="1789117"/>
            <a:ext cx="5340350" cy="5056187"/>
            <a:chOff x="2394" y="1127"/>
            <a:chExt cx="3364" cy="3185"/>
          </a:xfrm>
        </p:grpSpPr>
        <p:sp>
          <p:nvSpPr>
            <p:cNvPr id="122163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3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122163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3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3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4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4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4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4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4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4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4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4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4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4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122166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122166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122166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6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6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6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6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122166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6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grpSp>
      <p:sp>
        <p:nvSpPr>
          <p:cNvPr id="122166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9125" tIns="49560" rIns="99125" bIns="49560" numCol="1" anchor="ctr" anchorCtr="0" compatLnSpc="1">
            <a:prstTxWarp prst="textNoShape">
              <a:avLst/>
            </a:prstTxWarp>
          </a:bodyPr>
          <a:lstStyle/>
          <a:p>
            <a:pPr lvl="0"/>
            <a:r>
              <a:rPr lang="en-US"/>
              <a:t>Click to edit Master title style</a:t>
            </a:r>
          </a:p>
        </p:txBody>
      </p:sp>
      <p:sp>
        <p:nvSpPr>
          <p:cNvPr id="122167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9125" tIns="49560" rIns="99125" bIns="4956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167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algn="l" eaLnBrk="1" hangingPunct="1">
              <a:defRPr sz="1182" i="0">
                <a:latin typeface="+mn-lt"/>
              </a:defRPr>
            </a:lvl1pPr>
          </a:lstStyle>
          <a:p>
            <a:pPr>
              <a:defRPr/>
            </a:pPr>
            <a:endParaRPr lang="en-US">
              <a:solidFill>
                <a:srgbClr val="FFFFFF"/>
              </a:solidFill>
            </a:endParaRPr>
          </a:p>
        </p:txBody>
      </p:sp>
      <p:sp>
        <p:nvSpPr>
          <p:cNvPr id="122167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eaLnBrk="1" hangingPunct="1">
              <a:defRPr sz="1182" i="0">
                <a:latin typeface="+mn-lt"/>
              </a:defRPr>
            </a:lvl1pPr>
          </a:lstStyle>
          <a:p>
            <a:pPr algn="ctr">
              <a:defRPr/>
            </a:pPr>
            <a:endParaRPr lang="en-US">
              <a:solidFill>
                <a:srgbClr val="FFFFFF"/>
              </a:solidFill>
            </a:endParaRPr>
          </a:p>
        </p:txBody>
      </p:sp>
      <p:sp>
        <p:nvSpPr>
          <p:cNvPr id="122167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algn="r" eaLnBrk="1" hangingPunct="1">
              <a:defRPr sz="1182" i="0">
                <a:latin typeface="+mn-lt"/>
              </a:defRPr>
            </a:lvl1pPr>
          </a:lstStyle>
          <a:p>
            <a:pPr>
              <a:defRPr/>
            </a:pPr>
            <a:fld id="{18D655CB-4C55-4A99-BA16-BF977E3313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1007895"/>
      </p:ext>
    </p:extLst>
  </p:cSld>
  <p:clrMap bg1="dk2" tx1="lt1" bg2="dk1" tx2="lt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 id="2147484435" r:id="rId13"/>
    <p:sldLayoutId id="2147484436" r:id="rId14"/>
    <p:sldLayoutId id="2147484437" r:id="rId15"/>
  </p:sldLayoutIdLst>
  <p:transition>
    <p:zoom dir="in"/>
  </p:transition>
  <p:hf hdr="0" ftr="0" dt="0"/>
  <p:txStyles>
    <p:titleStyle>
      <a:lvl1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5pPr>
      <a:lvl6pPr marL="450565" algn="ctr" rtl="0" fontAlgn="base">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6pPr>
      <a:lvl7pPr marL="901131" algn="ctr" rtl="0" fontAlgn="base">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7pPr>
      <a:lvl8pPr marL="1351693" algn="ctr" rtl="0" fontAlgn="base">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8pPr>
      <a:lvl9pPr marL="1802256" algn="ctr" rtl="0" fontAlgn="base">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9pPr>
    </p:titleStyle>
    <p:bodyStyle>
      <a:lvl1pPr marL="337922" indent="-337922" algn="l" rtl="0" eaLnBrk="0" fontAlgn="base" hangingPunct="0">
        <a:spcBef>
          <a:spcPct val="20000"/>
        </a:spcBef>
        <a:spcAft>
          <a:spcPct val="0"/>
        </a:spcAft>
        <a:buClr>
          <a:schemeClr val="hlink"/>
        </a:buClr>
        <a:buSzPct val="65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32160" indent="-281603" algn="l" rtl="0" eaLnBrk="0" fontAlgn="base" hangingPunct="0">
        <a:spcBef>
          <a:spcPct val="20000"/>
        </a:spcBef>
        <a:spcAft>
          <a:spcPct val="0"/>
        </a:spcAft>
        <a:buClr>
          <a:schemeClr val="tx1"/>
        </a:buClr>
        <a:buSzPct val="65000"/>
        <a:buFont typeface="Wingdings" pitchFamily="2" charset="2"/>
        <a:buChar char="n"/>
        <a:defRPr sz="2727">
          <a:solidFill>
            <a:schemeClr val="tx1"/>
          </a:solidFill>
          <a:effectLst>
            <a:outerShdw blurRad="38100" dist="38100" dir="2700000" algn="tl">
              <a:srgbClr val="000000"/>
            </a:outerShdw>
          </a:effectLst>
          <a:latin typeface="+mn-lt"/>
        </a:defRPr>
      </a:lvl2pPr>
      <a:lvl3pPr marL="1126405" indent="-225283" algn="l" rtl="0" eaLnBrk="0" fontAlgn="base" hangingPunct="0">
        <a:spcBef>
          <a:spcPct val="20000"/>
        </a:spcBef>
        <a:spcAft>
          <a:spcPct val="0"/>
        </a:spcAft>
        <a:buClr>
          <a:schemeClr val="accent2"/>
        </a:buClr>
        <a:buSzPct val="65000"/>
        <a:buFont typeface="Wingdings" pitchFamily="2" charset="2"/>
        <a:buChar char="n"/>
        <a:defRPr sz="2364">
          <a:solidFill>
            <a:schemeClr val="tx1"/>
          </a:solidFill>
          <a:effectLst>
            <a:outerShdw blurRad="38100" dist="38100" dir="2700000" algn="tl">
              <a:srgbClr val="000000"/>
            </a:outerShdw>
          </a:effectLst>
          <a:latin typeface="+mn-lt"/>
        </a:defRPr>
      </a:lvl3pPr>
      <a:lvl4pPr marL="1576970" indent="-225283"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27536" indent="-225283"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478102" indent="-225283"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28660" indent="-225283"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379226" indent="-225283"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29787" indent="-225283"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01131" rtl="0" eaLnBrk="1" latinLnBrk="0" hangingPunct="1">
        <a:defRPr sz="1818" kern="1200">
          <a:solidFill>
            <a:schemeClr val="tx1"/>
          </a:solidFill>
          <a:latin typeface="+mn-lt"/>
          <a:ea typeface="+mn-ea"/>
          <a:cs typeface="+mn-cs"/>
        </a:defRPr>
      </a:lvl1pPr>
      <a:lvl2pPr marL="450565" algn="l" defTabSz="901131" rtl="0" eaLnBrk="1" latinLnBrk="0" hangingPunct="1">
        <a:defRPr sz="1818" kern="1200">
          <a:solidFill>
            <a:schemeClr val="tx1"/>
          </a:solidFill>
          <a:latin typeface="+mn-lt"/>
          <a:ea typeface="+mn-ea"/>
          <a:cs typeface="+mn-cs"/>
        </a:defRPr>
      </a:lvl2pPr>
      <a:lvl3pPr marL="901131" algn="l" defTabSz="901131" rtl="0" eaLnBrk="1" latinLnBrk="0" hangingPunct="1">
        <a:defRPr sz="1818" kern="1200">
          <a:solidFill>
            <a:schemeClr val="tx1"/>
          </a:solidFill>
          <a:latin typeface="+mn-lt"/>
          <a:ea typeface="+mn-ea"/>
          <a:cs typeface="+mn-cs"/>
        </a:defRPr>
      </a:lvl3pPr>
      <a:lvl4pPr marL="1351693" algn="l" defTabSz="901131" rtl="0" eaLnBrk="1" latinLnBrk="0" hangingPunct="1">
        <a:defRPr sz="1818" kern="1200">
          <a:solidFill>
            <a:schemeClr val="tx1"/>
          </a:solidFill>
          <a:latin typeface="+mn-lt"/>
          <a:ea typeface="+mn-ea"/>
          <a:cs typeface="+mn-cs"/>
        </a:defRPr>
      </a:lvl4pPr>
      <a:lvl5pPr marL="1802256" algn="l" defTabSz="901131" rtl="0" eaLnBrk="1" latinLnBrk="0" hangingPunct="1">
        <a:defRPr sz="1818" kern="1200">
          <a:solidFill>
            <a:schemeClr val="tx1"/>
          </a:solidFill>
          <a:latin typeface="+mn-lt"/>
          <a:ea typeface="+mn-ea"/>
          <a:cs typeface="+mn-cs"/>
        </a:defRPr>
      </a:lvl5pPr>
      <a:lvl6pPr marL="2252816" algn="l" defTabSz="901131" rtl="0" eaLnBrk="1" latinLnBrk="0" hangingPunct="1">
        <a:defRPr sz="1818" kern="1200">
          <a:solidFill>
            <a:schemeClr val="tx1"/>
          </a:solidFill>
          <a:latin typeface="+mn-lt"/>
          <a:ea typeface="+mn-ea"/>
          <a:cs typeface="+mn-cs"/>
        </a:defRPr>
      </a:lvl6pPr>
      <a:lvl7pPr marL="2703384" algn="l" defTabSz="901131" rtl="0" eaLnBrk="1" latinLnBrk="0" hangingPunct="1">
        <a:defRPr sz="1818" kern="1200">
          <a:solidFill>
            <a:schemeClr val="tx1"/>
          </a:solidFill>
          <a:latin typeface="+mn-lt"/>
          <a:ea typeface="+mn-ea"/>
          <a:cs typeface="+mn-cs"/>
        </a:defRPr>
      </a:lvl7pPr>
      <a:lvl8pPr marL="3153944" algn="l" defTabSz="901131" rtl="0" eaLnBrk="1" latinLnBrk="0" hangingPunct="1">
        <a:defRPr sz="1818" kern="1200">
          <a:solidFill>
            <a:schemeClr val="tx1"/>
          </a:solidFill>
          <a:latin typeface="+mn-lt"/>
          <a:ea typeface="+mn-ea"/>
          <a:cs typeface="+mn-cs"/>
        </a:defRPr>
      </a:lvl8pPr>
      <a:lvl9pPr marL="3604507" algn="l" defTabSz="901131" rtl="0" eaLnBrk="1" latinLnBrk="0" hangingPunct="1">
        <a:defRPr sz="1818"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04674" name="Rectangle 2"/>
          <p:cNvSpPr>
            <a:spLocks noGrp="1" noChangeArrowheads="1"/>
          </p:cNvSpPr>
          <p:nvPr>
            <p:ph type="dt" sz="half" idx="2"/>
          </p:nvPr>
        </p:nvSpPr>
        <p:spPr bwMode="auto">
          <a:xfrm>
            <a:off x="457200" y="6251580"/>
            <a:ext cx="2133600" cy="47625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eaLnBrk="1" hangingPunct="1">
              <a:defRPr sz="1182">
                <a:latin typeface="Arial" charset="0"/>
              </a:defRPr>
            </a:lvl1pPr>
          </a:lstStyle>
          <a:p>
            <a:pPr>
              <a:defRPr/>
            </a:pPr>
            <a:endParaRPr lang="en-US">
              <a:solidFill>
                <a:prstClr val="white"/>
              </a:solidFill>
            </a:endParaRPr>
          </a:p>
        </p:txBody>
      </p:sp>
      <p:sp>
        <p:nvSpPr>
          <p:cNvPr id="22046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algn="r" eaLnBrk="1" hangingPunct="1">
              <a:defRPr sz="1182">
                <a:latin typeface="Arial" charset="0"/>
              </a:defRPr>
            </a:lvl1pPr>
          </a:lstStyle>
          <a:p>
            <a:pPr>
              <a:defRPr/>
            </a:pPr>
            <a:fld id="{DAC28B41-DDDF-4720-96D5-9C40C986138A}" type="slidenum">
              <a:rPr lang="en-US">
                <a:solidFill>
                  <a:prstClr val="white"/>
                </a:solidFill>
              </a:rPr>
              <a:pPr>
                <a:defRPr/>
              </a:pPr>
              <a:t>‹#›</a:t>
            </a:fld>
            <a:endParaRPr lang="en-US">
              <a:solidFill>
                <a:prstClr val="white"/>
              </a:solidFill>
            </a:endParaRPr>
          </a:p>
        </p:txBody>
      </p:sp>
      <p:grpSp>
        <p:nvGrpSpPr>
          <p:cNvPr id="3076" name="Group 4"/>
          <p:cNvGrpSpPr>
            <a:grpSpLocks/>
          </p:cNvGrpSpPr>
          <p:nvPr/>
        </p:nvGrpSpPr>
        <p:grpSpPr bwMode="auto">
          <a:xfrm>
            <a:off x="23" y="23"/>
            <a:ext cx="9140825" cy="6850063"/>
            <a:chOff x="0" y="0"/>
            <a:chExt cx="5758" cy="4315"/>
          </a:xfrm>
        </p:grpSpPr>
        <p:grpSp>
          <p:nvGrpSpPr>
            <p:cNvPr id="3080" name="Group 5"/>
            <p:cNvGrpSpPr>
              <a:grpSpLocks/>
            </p:cNvGrpSpPr>
            <p:nvPr userDrawn="1"/>
          </p:nvGrpSpPr>
          <p:grpSpPr bwMode="auto">
            <a:xfrm>
              <a:off x="1728" y="2230"/>
              <a:ext cx="4027" cy="2085"/>
              <a:chOff x="1728" y="2230"/>
              <a:chExt cx="4027" cy="2085"/>
            </a:xfrm>
          </p:grpSpPr>
          <p:sp>
            <p:nvSpPr>
              <p:cNvPr id="22046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2046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2046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20468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18">
                  <a:solidFill>
                    <a:prstClr val="white"/>
                  </a:solidFill>
                  <a:latin typeface="Times New Roman" pitchFamily="18" charset="0"/>
                </a:endParaRPr>
              </a:p>
            </p:txBody>
          </p:sp>
          <p:sp>
            <p:nvSpPr>
              <p:cNvPr id="22046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grpSp>
        <p:sp>
          <p:nvSpPr>
            <p:cNvPr id="22046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20468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grpSp>
      <p:sp>
        <p:nvSpPr>
          <p:cNvPr id="22046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9125" tIns="49560" rIns="99125" bIns="49560" numCol="1" anchor="ctr" anchorCtr="0" compatLnSpc="1">
            <a:prstTxWarp prst="textNoShape">
              <a:avLst/>
            </a:prstTxWarp>
          </a:bodyPr>
          <a:lstStyle/>
          <a:p>
            <a:pPr lvl="0"/>
            <a:r>
              <a:rPr lang="en-US"/>
              <a:t>Click to edit Master title style</a:t>
            </a:r>
          </a:p>
        </p:txBody>
      </p:sp>
      <p:sp>
        <p:nvSpPr>
          <p:cNvPr id="22046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algn="ctr" eaLnBrk="1" hangingPunct="1">
              <a:defRPr sz="1182">
                <a:latin typeface="Arial" charset="0"/>
              </a:defRPr>
            </a:lvl1pPr>
          </a:lstStyle>
          <a:p>
            <a:pPr>
              <a:defRPr/>
            </a:pPr>
            <a:endParaRPr lang="en-US">
              <a:solidFill>
                <a:prstClr val="white"/>
              </a:solidFill>
            </a:endParaRPr>
          </a:p>
        </p:txBody>
      </p:sp>
      <p:sp>
        <p:nvSpPr>
          <p:cNvPr id="2204687" name="Rectangle 15"/>
          <p:cNvSpPr>
            <a:spLocks noGrp="1" noChangeArrowheads="1"/>
          </p:cNvSpPr>
          <p:nvPr>
            <p:ph type="body" idx="1"/>
          </p:nvPr>
        </p:nvSpPr>
        <p:spPr bwMode="auto">
          <a:xfrm>
            <a:off x="457200" y="1600223"/>
            <a:ext cx="8229600" cy="4525963"/>
          </a:xfrm>
          <a:prstGeom prst="rect">
            <a:avLst/>
          </a:prstGeom>
          <a:noFill/>
          <a:ln w="9525">
            <a:noFill/>
            <a:miter lim="800000"/>
            <a:headEnd/>
            <a:tailEnd/>
          </a:ln>
          <a:effectLst/>
        </p:spPr>
        <p:txBody>
          <a:bodyPr vert="horz" wrap="square" lIns="99125" tIns="49560" rIns="99125" bIns="4956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385765"/>
      </p:ext>
    </p:extLst>
  </p:cSld>
  <p:clrMap bg1="dk2" tx1="lt1" bg2="dk1" tx2="lt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 id="2147484450" r:id="rId12"/>
  </p:sldLayoutIdLst>
  <p:transition>
    <p:zoom dir="in"/>
  </p:transition>
  <p:hf hdr="0" ftr="0" dt="0"/>
  <p:txStyles>
    <p:titleStyle>
      <a:lvl1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5pPr>
      <a:lvl6pPr marL="450565"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6pPr>
      <a:lvl7pPr marL="901131"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7pPr>
      <a:lvl8pPr marL="1351693"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8pPr>
      <a:lvl9pPr marL="1802256"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9pPr>
    </p:titleStyle>
    <p:bodyStyle>
      <a:lvl1pPr marL="337922" indent="-337922" algn="l" rtl="0" eaLnBrk="0" fontAlgn="base" hangingPunct="0">
        <a:spcBef>
          <a:spcPct val="20000"/>
        </a:spcBef>
        <a:spcAft>
          <a:spcPct val="0"/>
        </a:spcAft>
        <a:buClr>
          <a:schemeClr val="hlink"/>
        </a:buClr>
        <a:buSzPct val="70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32160" indent="-281603" algn="l" rtl="0" eaLnBrk="0" fontAlgn="base" hangingPunct="0">
        <a:spcBef>
          <a:spcPct val="20000"/>
        </a:spcBef>
        <a:spcAft>
          <a:spcPct val="0"/>
        </a:spcAft>
        <a:buClr>
          <a:schemeClr val="accent2"/>
        </a:buClr>
        <a:buSzPct val="70000"/>
        <a:buFont typeface="Wingdings" pitchFamily="2" charset="2"/>
        <a:buChar char="n"/>
        <a:defRPr sz="2727">
          <a:solidFill>
            <a:schemeClr val="tx1"/>
          </a:solidFill>
          <a:effectLst>
            <a:outerShdw blurRad="38100" dist="38100" dir="2700000" algn="tl">
              <a:srgbClr val="000000"/>
            </a:outerShdw>
          </a:effectLst>
          <a:latin typeface="+mn-lt"/>
        </a:defRPr>
      </a:lvl2pPr>
      <a:lvl3pPr marL="1126405" indent="-225283" algn="l" rtl="0" eaLnBrk="0" fontAlgn="base" hangingPunct="0">
        <a:spcBef>
          <a:spcPct val="20000"/>
        </a:spcBef>
        <a:spcAft>
          <a:spcPct val="0"/>
        </a:spcAft>
        <a:buClr>
          <a:schemeClr val="tx2"/>
        </a:buClr>
        <a:buSzPct val="70000"/>
        <a:buFont typeface="Wingdings" pitchFamily="2" charset="2"/>
        <a:buChar char="n"/>
        <a:defRPr sz="2364">
          <a:solidFill>
            <a:schemeClr val="tx1"/>
          </a:solidFill>
          <a:effectLst>
            <a:outerShdw blurRad="38100" dist="38100" dir="2700000" algn="tl">
              <a:srgbClr val="000000"/>
            </a:outerShdw>
          </a:effectLst>
          <a:latin typeface="+mn-lt"/>
        </a:defRPr>
      </a:lvl3pPr>
      <a:lvl4pPr marL="1576970" indent="-225283"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27536" indent="-225283"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478102" indent="-22528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28660" indent="-22528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379226" indent="-22528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29787" indent="-22528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01131" rtl="0" eaLnBrk="1" latinLnBrk="0" hangingPunct="1">
        <a:defRPr sz="1818" kern="1200">
          <a:solidFill>
            <a:schemeClr val="tx1"/>
          </a:solidFill>
          <a:latin typeface="+mn-lt"/>
          <a:ea typeface="+mn-ea"/>
          <a:cs typeface="+mn-cs"/>
        </a:defRPr>
      </a:lvl1pPr>
      <a:lvl2pPr marL="450565" algn="l" defTabSz="901131" rtl="0" eaLnBrk="1" latinLnBrk="0" hangingPunct="1">
        <a:defRPr sz="1818" kern="1200">
          <a:solidFill>
            <a:schemeClr val="tx1"/>
          </a:solidFill>
          <a:latin typeface="+mn-lt"/>
          <a:ea typeface="+mn-ea"/>
          <a:cs typeface="+mn-cs"/>
        </a:defRPr>
      </a:lvl2pPr>
      <a:lvl3pPr marL="901131" algn="l" defTabSz="901131" rtl="0" eaLnBrk="1" latinLnBrk="0" hangingPunct="1">
        <a:defRPr sz="1818" kern="1200">
          <a:solidFill>
            <a:schemeClr val="tx1"/>
          </a:solidFill>
          <a:latin typeface="+mn-lt"/>
          <a:ea typeface="+mn-ea"/>
          <a:cs typeface="+mn-cs"/>
        </a:defRPr>
      </a:lvl3pPr>
      <a:lvl4pPr marL="1351693" algn="l" defTabSz="901131" rtl="0" eaLnBrk="1" latinLnBrk="0" hangingPunct="1">
        <a:defRPr sz="1818" kern="1200">
          <a:solidFill>
            <a:schemeClr val="tx1"/>
          </a:solidFill>
          <a:latin typeface="+mn-lt"/>
          <a:ea typeface="+mn-ea"/>
          <a:cs typeface="+mn-cs"/>
        </a:defRPr>
      </a:lvl4pPr>
      <a:lvl5pPr marL="1802256" algn="l" defTabSz="901131" rtl="0" eaLnBrk="1" latinLnBrk="0" hangingPunct="1">
        <a:defRPr sz="1818" kern="1200">
          <a:solidFill>
            <a:schemeClr val="tx1"/>
          </a:solidFill>
          <a:latin typeface="+mn-lt"/>
          <a:ea typeface="+mn-ea"/>
          <a:cs typeface="+mn-cs"/>
        </a:defRPr>
      </a:lvl5pPr>
      <a:lvl6pPr marL="2252816" algn="l" defTabSz="901131" rtl="0" eaLnBrk="1" latinLnBrk="0" hangingPunct="1">
        <a:defRPr sz="1818" kern="1200">
          <a:solidFill>
            <a:schemeClr val="tx1"/>
          </a:solidFill>
          <a:latin typeface="+mn-lt"/>
          <a:ea typeface="+mn-ea"/>
          <a:cs typeface="+mn-cs"/>
        </a:defRPr>
      </a:lvl6pPr>
      <a:lvl7pPr marL="2703384" algn="l" defTabSz="901131" rtl="0" eaLnBrk="1" latinLnBrk="0" hangingPunct="1">
        <a:defRPr sz="1818" kern="1200">
          <a:solidFill>
            <a:schemeClr val="tx1"/>
          </a:solidFill>
          <a:latin typeface="+mn-lt"/>
          <a:ea typeface="+mn-ea"/>
          <a:cs typeface="+mn-cs"/>
        </a:defRPr>
      </a:lvl7pPr>
      <a:lvl8pPr marL="3153944" algn="l" defTabSz="901131" rtl="0" eaLnBrk="1" latinLnBrk="0" hangingPunct="1">
        <a:defRPr sz="1818" kern="1200">
          <a:solidFill>
            <a:schemeClr val="tx1"/>
          </a:solidFill>
          <a:latin typeface="+mn-lt"/>
          <a:ea typeface="+mn-ea"/>
          <a:cs typeface="+mn-cs"/>
        </a:defRPr>
      </a:lvl8pPr>
      <a:lvl9pPr marL="3604507" algn="l" defTabSz="901131" rtl="0" eaLnBrk="1" latinLnBrk="0" hangingPunct="1">
        <a:defRPr sz="1818"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588" y="0"/>
            <a:ext cx="9148762" cy="6851650"/>
            <a:chOff x="1" y="0"/>
            <a:chExt cx="5763" cy="4316"/>
          </a:xfrm>
        </p:grpSpPr>
        <p:sp>
          <p:nvSpPr>
            <p:cNvPr id="159539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39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39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grpSp>
          <p:nvGrpSpPr>
            <p:cNvPr id="2059" name="Group 6"/>
            <p:cNvGrpSpPr>
              <a:grpSpLocks/>
            </p:cNvGrpSpPr>
            <p:nvPr/>
          </p:nvGrpSpPr>
          <p:grpSpPr bwMode="auto">
            <a:xfrm>
              <a:off x="288" y="0"/>
              <a:ext cx="5098" cy="4316"/>
              <a:chOff x="288" y="0"/>
              <a:chExt cx="5098" cy="4316"/>
            </a:xfrm>
          </p:grpSpPr>
          <p:sp>
            <p:nvSpPr>
              <p:cNvPr id="159539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grpSp>
        <p:sp>
          <p:nvSpPr>
            <p:cNvPr id="159541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5"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6"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8"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9"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20"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595421"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595422"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sz="1818">
                <a:solidFill>
                  <a:srgbClr val="FFFFFF"/>
                </a:solidFill>
                <a:latin typeface="Times New Roman" pitchFamily="18" charset="0"/>
              </a:endParaRPr>
            </a:p>
          </p:txBody>
        </p:sp>
        <p:grpSp>
          <p:nvGrpSpPr>
            <p:cNvPr id="2071" name="Group 31"/>
            <p:cNvGrpSpPr>
              <a:grpSpLocks/>
            </p:cNvGrpSpPr>
            <p:nvPr/>
          </p:nvGrpSpPr>
          <p:grpSpPr bwMode="auto">
            <a:xfrm>
              <a:off x="1" y="392"/>
              <a:ext cx="5758" cy="1571"/>
              <a:chOff x="1" y="392"/>
              <a:chExt cx="5758" cy="1571"/>
            </a:xfrm>
          </p:grpSpPr>
          <p:sp>
            <p:nvSpPr>
              <p:cNvPr id="159542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59542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59542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59542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59542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grpSp>
        <p:sp>
          <p:nvSpPr>
            <p:cNvPr id="1595429"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sz="1818">
                <a:solidFill>
                  <a:srgbClr val="FFFFFF"/>
                </a:solidFill>
                <a:latin typeface="Times New Roman" pitchFamily="18" charset="0"/>
              </a:endParaRPr>
            </a:p>
          </p:txBody>
        </p:sp>
        <p:sp>
          <p:nvSpPr>
            <p:cNvPr id="1595430"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sz="1818">
                <a:solidFill>
                  <a:srgbClr val="FFFFFF"/>
                </a:solidFill>
                <a:latin typeface="Times New Roman" pitchFamily="18" charset="0"/>
              </a:endParaRPr>
            </a:p>
          </p:txBody>
        </p:sp>
      </p:grpSp>
      <p:sp>
        <p:nvSpPr>
          <p:cNvPr id="1595431" name="Rectangle 39"/>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9125" tIns="49560" rIns="99125" bIns="49560" numCol="1" anchor="ctr" anchorCtr="1" compatLnSpc="1">
            <a:prstTxWarp prst="textNoShape">
              <a:avLst/>
            </a:prstTxWarp>
          </a:bodyPr>
          <a:lstStyle/>
          <a:p>
            <a:pPr lvl="0"/>
            <a:r>
              <a:rPr lang="en-US"/>
              <a:t>Click to edit Master title style</a:t>
            </a:r>
          </a:p>
        </p:txBody>
      </p:sp>
      <p:sp>
        <p:nvSpPr>
          <p:cNvPr id="159543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9125" tIns="49560" rIns="99125" bIns="4956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9543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9125" tIns="49560" rIns="99125" bIns="4956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9543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9125" tIns="49560" rIns="99125" bIns="4956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a:defRPr/>
            </a:pPr>
            <a:fld id="{BFF592D8-4804-45AA-9008-C8D9954DE069}" type="slidenum">
              <a:rPr lang="en-US">
                <a:solidFill>
                  <a:srgbClr val="FFFFFF"/>
                </a:solidFill>
              </a:rPr>
              <a:pPr>
                <a:defRPr/>
              </a:pPr>
              <a:t>‹#›</a:t>
            </a:fld>
            <a:endParaRPr lang="en-US">
              <a:solidFill>
                <a:srgbClr val="FFFFFF"/>
              </a:solidFill>
            </a:endParaRPr>
          </a:p>
        </p:txBody>
      </p:sp>
      <p:sp>
        <p:nvSpPr>
          <p:cNvPr id="15954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9125" tIns="49560" rIns="99125" bIns="4956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5737998"/>
      </p:ext>
    </p:extLst>
  </p:cSld>
  <p:clrMap bg1="dk2" tx1="lt1" bg2="dk1" tx2="lt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3" r:id="rId12"/>
    <p:sldLayoutId id="2147484464" r:id="rId13"/>
    <p:sldLayoutId id="2147484465" r:id="rId14"/>
    <p:sldLayoutId id="2147484466" r:id="rId15"/>
  </p:sldLayoutIdLst>
  <p:transition>
    <p:zoom dir="in"/>
  </p:transition>
  <p:hf hdr="0" ftr="0" dt="0"/>
  <p:txStyles>
    <p:titleStyle>
      <a:lvl1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5pPr>
      <a:lvl6pPr marL="450565"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6pPr>
      <a:lvl7pPr marL="901131"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7pPr>
      <a:lvl8pPr marL="1351693"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8pPr>
      <a:lvl9pPr marL="1802256"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9pPr>
    </p:titleStyle>
    <p:bodyStyle>
      <a:lvl1pPr marL="337922" indent="-337922" algn="l" rtl="0" eaLnBrk="0" fontAlgn="base" hangingPunct="0">
        <a:spcBef>
          <a:spcPct val="20000"/>
        </a:spcBef>
        <a:spcAft>
          <a:spcPct val="0"/>
        </a:spcAft>
        <a:buClr>
          <a:schemeClr val="hlink"/>
        </a:buClr>
        <a:buSzPct val="60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32160" indent="-281603" algn="l" rtl="0" eaLnBrk="0" fontAlgn="base" hangingPunct="0">
        <a:spcBef>
          <a:spcPct val="20000"/>
        </a:spcBef>
        <a:spcAft>
          <a:spcPct val="0"/>
        </a:spcAft>
        <a:buClr>
          <a:schemeClr val="tx1"/>
        </a:buClr>
        <a:buChar char="•"/>
        <a:defRPr sz="2727">
          <a:solidFill>
            <a:schemeClr val="tx1"/>
          </a:solidFill>
          <a:effectLst>
            <a:outerShdw blurRad="38100" dist="38100" dir="2700000" algn="tl">
              <a:srgbClr val="000000"/>
            </a:outerShdw>
          </a:effectLst>
          <a:latin typeface="+mn-lt"/>
        </a:defRPr>
      </a:lvl2pPr>
      <a:lvl3pPr marL="1126405" indent="-225283" algn="l" rtl="0" eaLnBrk="0" fontAlgn="base" hangingPunct="0">
        <a:spcBef>
          <a:spcPct val="20000"/>
        </a:spcBef>
        <a:spcAft>
          <a:spcPct val="0"/>
        </a:spcAft>
        <a:buClr>
          <a:schemeClr val="accent2"/>
        </a:buClr>
        <a:buSzPct val="60000"/>
        <a:buFont typeface="Wingdings" pitchFamily="2" charset="2"/>
        <a:buChar char="n"/>
        <a:defRPr sz="2364">
          <a:solidFill>
            <a:schemeClr val="tx1"/>
          </a:solidFill>
          <a:effectLst>
            <a:outerShdw blurRad="38100" dist="38100" dir="2700000" algn="tl">
              <a:srgbClr val="000000"/>
            </a:outerShdw>
          </a:effectLst>
          <a:latin typeface="+mn-lt"/>
        </a:defRPr>
      </a:lvl3pPr>
      <a:lvl4pPr marL="1576970" indent="-225283"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27536" indent="-225283"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478102" indent="-225283"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28660" indent="-225283"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379226" indent="-225283"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29787" indent="-225283"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01131" rtl="0" eaLnBrk="1" latinLnBrk="0" hangingPunct="1">
        <a:defRPr sz="1818" kern="1200">
          <a:solidFill>
            <a:schemeClr val="tx1"/>
          </a:solidFill>
          <a:latin typeface="+mn-lt"/>
          <a:ea typeface="+mn-ea"/>
          <a:cs typeface="+mn-cs"/>
        </a:defRPr>
      </a:lvl1pPr>
      <a:lvl2pPr marL="450565" algn="l" defTabSz="901131" rtl="0" eaLnBrk="1" latinLnBrk="0" hangingPunct="1">
        <a:defRPr sz="1818" kern="1200">
          <a:solidFill>
            <a:schemeClr val="tx1"/>
          </a:solidFill>
          <a:latin typeface="+mn-lt"/>
          <a:ea typeface="+mn-ea"/>
          <a:cs typeface="+mn-cs"/>
        </a:defRPr>
      </a:lvl2pPr>
      <a:lvl3pPr marL="901131" algn="l" defTabSz="901131" rtl="0" eaLnBrk="1" latinLnBrk="0" hangingPunct="1">
        <a:defRPr sz="1818" kern="1200">
          <a:solidFill>
            <a:schemeClr val="tx1"/>
          </a:solidFill>
          <a:latin typeface="+mn-lt"/>
          <a:ea typeface="+mn-ea"/>
          <a:cs typeface="+mn-cs"/>
        </a:defRPr>
      </a:lvl3pPr>
      <a:lvl4pPr marL="1351693" algn="l" defTabSz="901131" rtl="0" eaLnBrk="1" latinLnBrk="0" hangingPunct="1">
        <a:defRPr sz="1818" kern="1200">
          <a:solidFill>
            <a:schemeClr val="tx1"/>
          </a:solidFill>
          <a:latin typeface="+mn-lt"/>
          <a:ea typeface="+mn-ea"/>
          <a:cs typeface="+mn-cs"/>
        </a:defRPr>
      </a:lvl4pPr>
      <a:lvl5pPr marL="1802256" algn="l" defTabSz="901131" rtl="0" eaLnBrk="1" latinLnBrk="0" hangingPunct="1">
        <a:defRPr sz="1818" kern="1200">
          <a:solidFill>
            <a:schemeClr val="tx1"/>
          </a:solidFill>
          <a:latin typeface="+mn-lt"/>
          <a:ea typeface="+mn-ea"/>
          <a:cs typeface="+mn-cs"/>
        </a:defRPr>
      </a:lvl5pPr>
      <a:lvl6pPr marL="2252816" algn="l" defTabSz="901131" rtl="0" eaLnBrk="1" latinLnBrk="0" hangingPunct="1">
        <a:defRPr sz="1818" kern="1200">
          <a:solidFill>
            <a:schemeClr val="tx1"/>
          </a:solidFill>
          <a:latin typeface="+mn-lt"/>
          <a:ea typeface="+mn-ea"/>
          <a:cs typeface="+mn-cs"/>
        </a:defRPr>
      </a:lvl6pPr>
      <a:lvl7pPr marL="2703384" algn="l" defTabSz="901131" rtl="0" eaLnBrk="1" latinLnBrk="0" hangingPunct="1">
        <a:defRPr sz="1818" kern="1200">
          <a:solidFill>
            <a:schemeClr val="tx1"/>
          </a:solidFill>
          <a:latin typeface="+mn-lt"/>
          <a:ea typeface="+mn-ea"/>
          <a:cs typeface="+mn-cs"/>
        </a:defRPr>
      </a:lvl7pPr>
      <a:lvl8pPr marL="3153944" algn="l" defTabSz="901131" rtl="0" eaLnBrk="1" latinLnBrk="0" hangingPunct="1">
        <a:defRPr sz="1818" kern="1200">
          <a:solidFill>
            <a:schemeClr val="tx1"/>
          </a:solidFill>
          <a:latin typeface="+mn-lt"/>
          <a:ea typeface="+mn-ea"/>
          <a:cs typeface="+mn-cs"/>
        </a:defRPr>
      </a:lvl8pPr>
      <a:lvl9pPr marL="3604507" algn="l" defTabSz="901131" rtl="0" eaLnBrk="1" latinLnBrk="0" hangingPunct="1">
        <a:defRPr sz="1818"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2063" y="1789117"/>
            <a:ext cx="5340350" cy="5056187"/>
            <a:chOff x="2394" y="1127"/>
            <a:chExt cx="3364" cy="3185"/>
          </a:xfrm>
        </p:grpSpPr>
        <p:sp>
          <p:nvSpPr>
            <p:cNvPr id="122163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3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122163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3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3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4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4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4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4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4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4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4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4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4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4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5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122166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122166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122166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6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6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6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ctr">
                <a:defRPr/>
              </a:pPr>
              <a:endParaRPr lang="en-US" sz="1818" i="1">
                <a:solidFill>
                  <a:srgbClr val="FFFFFF"/>
                </a:solidFill>
                <a:latin typeface="Times New Roman" pitchFamily="18" charset="0"/>
              </a:endParaRPr>
            </a:p>
          </p:txBody>
        </p:sp>
        <p:sp>
          <p:nvSpPr>
            <p:cNvPr id="122166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ctr">
                <a:defRPr/>
              </a:pPr>
              <a:endParaRPr lang="en-US" sz="1818" i="1">
                <a:solidFill>
                  <a:srgbClr val="FFFFFF"/>
                </a:solidFill>
                <a:latin typeface="Times New Roman" pitchFamily="18" charset="0"/>
              </a:endParaRPr>
            </a:p>
          </p:txBody>
        </p:sp>
        <p:sp>
          <p:nvSpPr>
            <p:cNvPr id="122166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sp>
          <p:nvSpPr>
            <p:cNvPr id="122166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a:defRPr/>
              </a:pPr>
              <a:endParaRPr lang="en-US" sz="1818" i="1">
                <a:solidFill>
                  <a:srgbClr val="FFFFFF"/>
                </a:solidFill>
                <a:latin typeface="Times New Roman" pitchFamily="18" charset="0"/>
              </a:endParaRPr>
            </a:p>
          </p:txBody>
        </p:sp>
      </p:grpSp>
      <p:sp>
        <p:nvSpPr>
          <p:cNvPr id="122166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9125" tIns="49560" rIns="99125" bIns="49560" numCol="1" anchor="ctr" anchorCtr="0" compatLnSpc="1">
            <a:prstTxWarp prst="textNoShape">
              <a:avLst/>
            </a:prstTxWarp>
          </a:bodyPr>
          <a:lstStyle/>
          <a:p>
            <a:pPr lvl="0"/>
            <a:r>
              <a:rPr lang="en-US"/>
              <a:t>Click to edit Master title style</a:t>
            </a:r>
          </a:p>
        </p:txBody>
      </p:sp>
      <p:sp>
        <p:nvSpPr>
          <p:cNvPr id="122167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9125" tIns="49560" rIns="99125" bIns="4956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167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algn="l" eaLnBrk="1" hangingPunct="1">
              <a:defRPr sz="1182" i="0">
                <a:latin typeface="+mn-lt"/>
              </a:defRPr>
            </a:lvl1pPr>
          </a:lstStyle>
          <a:p>
            <a:pPr>
              <a:defRPr/>
            </a:pPr>
            <a:endParaRPr lang="en-US">
              <a:solidFill>
                <a:srgbClr val="FFFFFF"/>
              </a:solidFill>
            </a:endParaRPr>
          </a:p>
        </p:txBody>
      </p:sp>
      <p:sp>
        <p:nvSpPr>
          <p:cNvPr id="122167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eaLnBrk="1" hangingPunct="1">
              <a:defRPr sz="1182" i="0">
                <a:latin typeface="+mn-lt"/>
              </a:defRPr>
            </a:lvl1pPr>
          </a:lstStyle>
          <a:p>
            <a:pPr algn="ctr">
              <a:defRPr/>
            </a:pPr>
            <a:endParaRPr lang="en-US">
              <a:solidFill>
                <a:srgbClr val="FFFFFF"/>
              </a:solidFill>
            </a:endParaRPr>
          </a:p>
        </p:txBody>
      </p:sp>
      <p:sp>
        <p:nvSpPr>
          <p:cNvPr id="122167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algn="r" eaLnBrk="1" hangingPunct="1">
              <a:defRPr sz="1182" i="0">
                <a:latin typeface="+mn-lt"/>
              </a:defRPr>
            </a:lvl1pPr>
          </a:lstStyle>
          <a:p>
            <a:pPr>
              <a:defRPr/>
            </a:pPr>
            <a:fld id="{18D655CB-4C55-4A99-BA16-BF977E3313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4085643"/>
      </p:ext>
    </p:extLst>
  </p:cSld>
  <p:clrMap bg1="dk2" tx1="lt1" bg2="dk1" tx2="lt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 id="2147484480" r:id="rId13"/>
    <p:sldLayoutId id="2147484481" r:id="rId14"/>
    <p:sldLayoutId id="2147484482" r:id="rId15"/>
  </p:sldLayoutIdLst>
  <p:transition>
    <p:zoom dir="in"/>
  </p:transition>
  <p:hf hdr="0" ftr="0" dt="0"/>
  <p:txStyles>
    <p:titleStyle>
      <a:lvl1pPr algn="ctr" rtl="0" eaLnBrk="0" fontAlgn="base" hangingPunct="0">
        <a:spcBef>
          <a:spcPct val="0"/>
        </a:spcBef>
        <a:spcAft>
          <a:spcPct val="0"/>
        </a:spcAft>
        <a:defRPr sz="4273">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73">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273">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273">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273">
          <a:solidFill>
            <a:schemeClr val="tx2"/>
          </a:solidFill>
          <a:effectLst>
            <a:outerShdw blurRad="38100" dist="38100" dir="2700000" algn="tl">
              <a:srgbClr val="000000"/>
            </a:outerShdw>
          </a:effectLst>
          <a:latin typeface="Times New Roman" pitchFamily="18" charset="0"/>
        </a:defRPr>
      </a:lvl5pPr>
      <a:lvl6pPr marL="440328" algn="ctr" rtl="0" fontAlgn="base">
        <a:spcBef>
          <a:spcPct val="0"/>
        </a:spcBef>
        <a:spcAft>
          <a:spcPct val="0"/>
        </a:spcAft>
        <a:defRPr sz="4273">
          <a:solidFill>
            <a:schemeClr val="tx2"/>
          </a:solidFill>
          <a:effectLst>
            <a:outerShdw blurRad="38100" dist="38100" dir="2700000" algn="tl">
              <a:srgbClr val="000000"/>
            </a:outerShdw>
          </a:effectLst>
          <a:latin typeface="Times New Roman" pitchFamily="18" charset="0"/>
        </a:defRPr>
      </a:lvl6pPr>
      <a:lvl7pPr marL="880655" algn="ctr" rtl="0" fontAlgn="base">
        <a:spcBef>
          <a:spcPct val="0"/>
        </a:spcBef>
        <a:spcAft>
          <a:spcPct val="0"/>
        </a:spcAft>
        <a:defRPr sz="4273">
          <a:solidFill>
            <a:schemeClr val="tx2"/>
          </a:solidFill>
          <a:effectLst>
            <a:outerShdw blurRad="38100" dist="38100" dir="2700000" algn="tl">
              <a:srgbClr val="000000"/>
            </a:outerShdw>
          </a:effectLst>
          <a:latin typeface="Times New Roman" pitchFamily="18" charset="0"/>
        </a:defRPr>
      </a:lvl7pPr>
      <a:lvl8pPr marL="1320986" algn="ctr" rtl="0" fontAlgn="base">
        <a:spcBef>
          <a:spcPct val="0"/>
        </a:spcBef>
        <a:spcAft>
          <a:spcPct val="0"/>
        </a:spcAft>
        <a:defRPr sz="4273">
          <a:solidFill>
            <a:schemeClr val="tx2"/>
          </a:solidFill>
          <a:effectLst>
            <a:outerShdw blurRad="38100" dist="38100" dir="2700000" algn="tl">
              <a:srgbClr val="000000"/>
            </a:outerShdw>
          </a:effectLst>
          <a:latin typeface="Times New Roman" pitchFamily="18" charset="0"/>
        </a:defRPr>
      </a:lvl8pPr>
      <a:lvl9pPr marL="1761311" algn="ctr" rtl="0" fontAlgn="base">
        <a:spcBef>
          <a:spcPct val="0"/>
        </a:spcBef>
        <a:spcAft>
          <a:spcPct val="0"/>
        </a:spcAft>
        <a:defRPr sz="4273">
          <a:solidFill>
            <a:schemeClr val="tx2"/>
          </a:solidFill>
          <a:effectLst>
            <a:outerShdw blurRad="38100" dist="38100" dir="2700000" algn="tl">
              <a:srgbClr val="000000"/>
            </a:outerShdw>
          </a:effectLst>
          <a:latin typeface="Times New Roman" pitchFamily="18" charset="0"/>
        </a:defRPr>
      </a:lvl9pPr>
    </p:titleStyle>
    <p:bodyStyle>
      <a:lvl1pPr marL="330251" indent="-330251" algn="l" rtl="0" eaLnBrk="0" fontAlgn="base" hangingPunct="0">
        <a:spcBef>
          <a:spcPct val="20000"/>
        </a:spcBef>
        <a:spcAft>
          <a:spcPct val="0"/>
        </a:spcAft>
        <a:buClr>
          <a:schemeClr val="hlink"/>
        </a:buClr>
        <a:buSzPct val="65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15533" indent="-275205" algn="l" rtl="0" eaLnBrk="0" fontAlgn="base" hangingPunct="0">
        <a:spcBef>
          <a:spcPct val="20000"/>
        </a:spcBef>
        <a:spcAft>
          <a:spcPct val="0"/>
        </a:spcAft>
        <a:buClr>
          <a:schemeClr val="tx1"/>
        </a:buClr>
        <a:buSzPct val="65000"/>
        <a:buFont typeface="Wingdings" pitchFamily="2" charset="2"/>
        <a:buChar char="n"/>
        <a:defRPr sz="2636">
          <a:solidFill>
            <a:schemeClr val="tx1"/>
          </a:solidFill>
          <a:effectLst>
            <a:outerShdw blurRad="38100" dist="38100" dir="2700000" algn="tl">
              <a:srgbClr val="000000"/>
            </a:outerShdw>
          </a:effectLst>
          <a:latin typeface="+mn-lt"/>
        </a:defRPr>
      </a:lvl2pPr>
      <a:lvl3pPr marL="1100818" indent="-220163" algn="l" rtl="0" eaLnBrk="0" fontAlgn="base" hangingPunct="0">
        <a:spcBef>
          <a:spcPct val="20000"/>
        </a:spcBef>
        <a:spcAft>
          <a:spcPct val="0"/>
        </a:spcAft>
        <a:buClr>
          <a:schemeClr val="accent2"/>
        </a:buClr>
        <a:buSzPct val="65000"/>
        <a:buFont typeface="Wingdings" pitchFamily="2" charset="2"/>
        <a:buChar char="n"/>
        <a:defRPr sz="2273">
          <a:solidFill>
            <a:schemeClr val="tx1"/>
          </a:solidFill>
          <a:effectLst>
            <a:outerShdw blurRad="38100" dist="38100" dir="2700000" algn="tl">
              <a:srgbClr val="000000"/>
            </a:outerShdw>
          </a:effectLst>
          <a:latin typeface="+mn-lt"/>
        </a:defRPr>
      </a:lvl3pPr>
      <a:lvl4pPr marL="1541147" indent="-220163"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1981478" indent="-220163"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421802" indent="-220163"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862131" indent="-220163"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302459" indent="-220163"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742785" indent="-220163"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880655" rtl="0" eaLnBrk="1" latinLnBrk="0" hangingPunct="1">
        <a:defRPr sz="1818" kern="1200">
          <a:solidFill>
            <a:schemeClr val="tx1"/>
          </a:solidFill>
          <a:latin typeface="+mn-lt"/>
          <a:ea typeface="+mn-ea"/>
          <a:cs typeface="+mn-cs"/>
        </a:defRPr>
      </a:lvl1pPr>
      <a:lvl2pPr marL="440328" algn="l" defTabSz="880655" rtl="0" eaLnBrk="1" latinLnBrk="0" hangingPunct="1">
        <a:defRPr sz="1818" kern="1200">
          <a:solidFill>
            <a:schemeClr val="tx1"/>
          </a:solidFill>
          <a:latin typeface="+mn-lt"/>
          <a:ea typeface="+mn-ea"/>
          <a:cs typeface="+mn-cs"/>
        </a:defRPr>
      </a:lvl2pPr>
      <a:lvl3pPr marL="880655" algn="l" defTabSz="880655" rtl="0" eaLnBrk="1" latinLnBrk="0" hangingPunct="1">
        <a:defRPr sz="1818" kern="1200">
          <a:solidFill>
            <a:schemeClr val="tx1"/>
          </a:solidFill>
          <a:latin typeface="+mn-lt"/>
          <a:ea typeface="+mn-ea"/>
          <a:cs typeface="+mn-cs"/>
        </a:defRPr>
      </a:lvl3pPr>
      <a:lvl4pPr marL="1320986" algn="l" defTabSz="880655" rtl="0" eaLnBrk="1" latinLnBrk="0" hangingPunct="1">
        <a:defRPr sz="1818" kern="1200">
          <a:solidFill>
            <a:schemeClr val="tx1"/>
          </a:solidFill>
          <a:latin typeface="+mn-lt"/>
          <a:ea typeface="+mn-ea"/>
          <a:cs typeface="+mn-cs"/>
        </a:defRPr>
      </a:lvl4pPr>
      <a:lvl5pPr marL="1761311" algn="l" defTabSz="880655" rtl="0" eaLnBrk="1" latinLnBrk="0" hangingPunct="1">
        <a:defRPr sz="1818" kern="1200">
          <a:solidFill>
            <a:schemeClr val="tx1"/>
          </a:solidFill>
          <a:latin typeface="+mn-lt"/>
          <a:ea typeface="+mn-ea"/>
          <a:cs typeface="+mn-cs"/>
        </a:defRPr>
      </a:lvl5pPr>
      <a:lvl6pPr marL="2201637" algn="l" defTabSz="880655" rtl="0" eaLnBrk="1" latinLnBrk="0" hangingPunct="1">
        <a:defRPr sz="1818" kern="1200">
          <a:solidFill>
            <a:schemeClr val="tx1"/>
          </a:solidFill>
          <a:latin typeface="+mn-lt"/>
          <a:ea typeface="+mn-ea"/>
          <a:cs typeface="+mn-cs"/>
        </a:defRPr>
      </a:lvl6pPr>
      <a:lvl7pPr marL="2641968" algn="l" defTabSz="880655" rtl="0" eaLnBrk="1" latinLnBrk="0" hangingPunct="1">
        <a:defRPr sz="1818" kern="1200">
          <a:solidFill>
            <a:schemeClr val="tx1"/>
          </a:solidFill>
          <a:latin typeface="+mn-lt"/>
          <a:ea typeface="+mn-ea"/>
          <a:cs typeface="+mn-cs"/>
        </a:defRPr>
      </a:lvl7pPr>
      <a:lvl8pPr marL="3082294" algn="l" defTabSz="880655" rtl="0" eaLnBrk="1" latinLnBrk="0" hangingPunct="1">
        <a:defRPr sz="1818" kern="1200">
          <a:solidFill>
            <a:schemeClr val="tx1"/>
          </a:solidFill>
          <a:latin typeface="+mn-lt"/>
          <a:ea typeface="+mn-ea"/>
          <a:cs typeface="+mn-cs"/>
        </a:defRPr>
      </a:lvl8pPr>
      <a:lvl9pPr marL="3522624" algn="l" defTabSz="880655" rtl="0" eaLnBrk="1" latinLnBrk="0" hangingPunct="1">
        <a:defRPr sz="1818"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04674" name="Rectangle 2"/>
          <p:cNvSpPr>
            <a:spLocks noGrp="1" noChangeArrowheads="1"/>
          </p:cNvSpPr>
          <p:nvPr>
            <p:ph type="dt" sz="half" idx="2"/>
          </p:nvPr>
        </p:nvSpPr>
        <p:spPr bwMode="auto">
          <a:xfrm>
            <a:off x="457200" y="6251580"/>
            <a:ext cx="2133600" cy="47625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eaLnBrk="1" hangingPunct="1">
              <a:defRPr sz="1182">
                <a:latin typeface="Arial" charset="0"/>
              </a:defRPr>
            </a:lvl1pPr>
          </a:lstStyle>
          <a:p>
            <a:pPr>
              <a:defRPr/>
            </a:pPr>
            <a:endParaRPr lang="en-US">
              <a:solidFill>
                <a:prstClr val="white"/>
              </a:solidFill>
            </a:endParaRPr>
          </a:p>
        </p:txBody>
      </p:sp>
      <p:sp>
        <p:nvSpPr>
          <p:cNvPr id="22046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algn="r" eaLnBrk="1" hangingPunct="1">
              <a:defRPr sz="1182">
                <a:latin typeface="Arial" charset="0"/>
              </a:defRPr>
            </a:lvl1pPr>
          </a:lstStyle>
          <a:p>
            <a:pPr>
              <a:defRPr/>
            </a:pPr>
            <a:fld id="{DAC28B41-DDDF-4720-96D5-9C40C986138A}" type="slidenum">
              <a:rPr lang="en-US">
                <a:solidFill>
                  <a:prstClr val="white"/>
                </a:solidFill>
              </a:rPr>
              <a:pPr>
                <a:defRPr/>
              </a:pPr>
              <a:t>‹#›</a:t>
            </a:fld>
            <a:endParaRPr lang="en-US">
              <a:solidFill>
                <a:prstClr val="white"/>
              </a:solidFill>
            </a:endParaRPr>
          </a:p>
        </p:txBody>
      </p:sp>
      <p:grpSp>
        <p:nvGrpSpPr>
          <p:cNvPr id="3076" name="Group 4"/>
          <p:cNvGrpSpPr>
            <a:grpSpLocks/>
          </p:cNvGrpSpPr>
          <p:nvPr/>
        </p:nvGrpSpPr>
        <p:grpSpPr bwMode="auto">
          <a:xfrm>
            <a:off x="23" y="23"/>
            <a:ext cx="9140825" cy="6850063"/>
            <a:chOff x="0" y="0"/>
            <a:chExt cx="5758" cy="4315"/>
          </a:xfrm>
        </p:grpSpPr>
        <p:grpSp>
          <p:nvGrpSpPr>
            <p:cNvPr id="3080" name="Group 5"/>
            <p:cNvGrpSpPr>
              <a:grpSpLocks/>
            </p:cNvGrpSpPr>
            <p:nvPr userDrawn="1"/>
          </p:nvGrpSpPr>
          <p:grpSpPr bwMode="auto">
            <a:xfrm>
              <a:off x="1728" y="2230"/>
              <a:ext cx="4027" cy="2085"/>
              <a:chOff x="1728" y="2230"/>
              <a:chExt cx="4027" cy="2085"/>
            </a:xfrm>
          </p:grpSpPr>
          <p:sp>
            <p:nvSpPr>
              <p:cNvPr id="22046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2046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2046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20468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18">
                  <a:solidFill>
                    <a:prstClr val="white"/>
                  </a:solidFill>
                  <a:latin typeface="Times New Roman" pitchFamily="18" charset="0"/>
                </a:endParaRPr>
              </a:p>
            </p:txBody>
          </p:sp>
          <p:sp>
            <p:nvSpPr>
              <p:cNvPr id="22046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grpSp>
        <p:sp>
          <p:nvSpPr>
            <p:cNvPr id="22046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220468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grpSp>
      <p:sp>
        <p:nvSpPr>
          <p:cNvPr id="22046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9125" tIns="49560" rIns="99125" bIns="49560" numCol="1" anchor="ctr" anchorCtr="0" compatLnSpc="1">
            <a:prstTxWarp prst="textNoShape">
              <a:avLst/>
            </a:prstTxWarp>
          </a:bodyPr>
          <a:lstStyle/>
          <a:p>
            <a:pPr lvl="0"/>
            <a:r>
              <a:rPr lang="en-US"/>
              <a:t>Click to edit Master title style</a:t>
            </a:r>
          </a:p>
        </p:txBody>
      </p:sp>
      <p:sp>
        <p:nvSpPr>
          <p:cNvPr id="22046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algn="ctr" eaLnBrk="1" hangingPunct="1">
              <a:defRPr sz="1182">
                <a:latin typeface="Arial" charset="0"/>
              </a:defRPr>
            </a:lvl1pPr>
          </a:lstStyle>
          <a:p>
            <a:pPr>
              <a:defRPr/>
            </a:pPr>
            <a:endParaRPr lang="en-US">
              <a:solidFill>
                <a:prstClr val="white"/>
              </a:solidFill>
            </a:endParaRPr>
          </a:p>
        </p:txBody>
      </p:sp>
      <p:sp>
        <p:nvSpPr>
          <p:cNvPr id="2204687" name="Rectangle 15"/>
          <p:cNvSpPr>
            <a:spLocks noGrp="1" noChangeArrowheads="1"/>
          </p:cNvSpPr>
          <p:nvPr>
            <p:ph type="body" idx="1"/>
          </p:nvPr>
        </p:nvSpPr>
        <p:spPr bwMode="auto">
          <a:xfrm>
            <a:off x="457200" y="1600223"/>
            <a:ext cx="8229600" cy="4525963"/>
          </a:xfrm>
          <a:prstGeom prst="rect">
            <a:avLst/>
          </a:prstGeom>
          <a:noFill/>
          <a:ln w="9525">
            <a:noFill/>
            <a:miter lim="800000"/>
            <a:headEnd/>
            <a:tailEnd/>
          </a:ln>
          <a:effectLst/>
        </p:spPr>
        <p:txBody>
          <a:bodyPr vert="horz" wrap="square" lIns="99125" tIns="49560" rIns="99125" bIns="4956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477069"/>
      </p:ext>
    </p:extLst>
  </p:cSld>
  <p:clrMap bg1="dk2" tx1="lt1" bg2="dk1" tx2="lt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 id="2147484496" r:id="rId13"/>
  </p:sldLayoutIdLst>
  <p:transition>
    <p:zoom dir="in"/>
  </p:transition>
  <p:hf hdr="0" ftr="0" dt="0"/>
  <p:txStyles>
    <p:titleStyle>
      <a:lvl1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5pPr>
      <a:lvl6pPr marL="450565"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6pPr>
      <a:lvl7pPr marL="901131"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7pPr>
      <a:lvl8pPr marL="1351693"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8pPr>
      <a:lvl9pPr marL="1802256"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9pPr>
    </p:titleStyle>
    <p:bodyStyle>
      <a:lvl1pPr marL="337922" indent="-337922" algn="l" rtl="0" eaLnBrk="0" fontAlgn="base" hangingPunct="0">
        <a:spcBef>
          <a:spcPct val="20000"/>
        </a:spcBef>
        <a:spcAft>
          <a:spcPct val="0"/>
        </a:spcAft>
        <a:buClr>
          <a:schemeClr val="hlink"/>
        </a:buClr>
        <a:buSzPct val="70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32160" indent="-281603" algn="l" rtl="0" eaLnBrk="0" fontAlgn="base" hangingPunct="0">
        <a:spcBef>
          <a:spcPct val="20000"/>
        </a:spcBef>
        <a:spcAft>
          <a:spcPct val="0"/>
        </a:spcAft>
        <a:buClr>
          <a:schemeClr val="accent2"/>
        </a:buClr>
        <a:buSzPct val="70000"/>
        <a:buFont typeface="Wingdings" pitchFamily="2" charset="2"/>
        <a:buChar char="n"/>
        <a:defRPr sz="2727">
          <a:solidFill>
            <a:schemeClr val="tx1"/>
          </a:solidFill>
          <a:effectLst>
            <a:outerShdw blurRad="38100" dist="38100" dir="2700000" algn="tl">
              <a:srgbClr val="000000"/>
            </a:outerShdw>
          </a:effectLst>
          <a:latin typeface="+mn-lt"/>
        </a:defRPr>
      </a:lvl2pPr>
      <a:lvl3pPr marL="1126405" indent="-225283" algn="l" rtl="0" eaLnBrk="0" fontAlgn="base" hangingPunct="0">
        <a:spcBef>
          <a:spcPct val="20000"/>
        </a:spcBef>
        <a:spcAft>
          <a:spcPct val="0"/>
        </a:spcAft>
        <a:buClr>
          <a:schemeClr val="tx2"/>
        </a:buClr>
        <a:buSzPct val="70000"/>
        <a:buFont typeface="Wingdings" pitchFamily="2" charset="2"/>
        <a:buChar char="n"/>
        <a:defRPr sz="2364">
          <a:solidFill>
            <a:schemeClr val="tx1"/>
          </a:solidFill>
          <a:effectLst>
            <a:outerShdw blurRad="38100" dist="38100" dir="2700000" algn="tl">
              <a:srgbClr val="000000"/>
            </a:outerShdw>
          </a:effectLst>
          <a:latin typeface="+mn-lt"/>
        </a:defRPr>
      </a:lvl3pPr>
      <a:lvl4pPr marL="1576970" indent="-225283"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27536" indent="-225283"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478102" indent="-22528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28660" indent="-22528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379226" indent="-22528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29787" indent="-22528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01131" rtl="0" eaLnBrk="1" latinLnBrk="0" hangingPunct="1">
        <a:defRPr sz="1818" kern="1200">
          <a:solidFill>
            <a:schemeClr val="tx1"/>
          </a:solidFill>
          <a:latin typeface="+mn-lt"/>
          <a:ea typeface="+mn-ea"/>
          <a:cs typeface="+mn-cs"/>
        </a:defRPr>
      </a:lvl1pPr>
      <a:lvl2pPr marL="450565" algn="l" defTabSz="901131" rtl="0" eaLnBrk="1" latinLnBrk="0" hangingPunct="1">
        <a:defRPr sz="1818" kern="1200">
          <a:solidFill>
            <a:schemeClr val="tx1"/>
          </a:solidFill>
          <a:latin typeface="+mn-lt"/>
          <a:ea typeface="+mn-ea"/>
          <a:cs typeface="+mn-cs"/>
        </a:defRPr>
      </a:lvl2pPr>
      <a:lvl3pPr marL="901131" algn="l" defTabSz="901131" rtl="0" eaLnBrk="1" latinLnBrk="0" hangingPunct="1">
        <a:defRPr sz="1818" kern="1200">
          <a:solidFill>
            <a:schemeClr val="tx1"/>
          </a:solidFill>
          <a:latin typeface="+mn-lt"/>
          <a:ea typeface="+mn-ea"/>
          <a:cs typeface="+mn-cs"/>
        </a:defRPr>
      </a:lvl3pPr>
      <a:lvl4pPr marL="1351693" algn="l" defTabSz="901131" rtl="0" eaLnBrk="1" latinLnBrk="0" hangingPunct="1">
        <a:defRPr sz="1818" kern="1200">
          <a:solidFill>
            <a:schemeClr val="tx1"/>
          </a:solidFill>
          <a:latin typeface="+mn-lt"/>
          <a:ea typeface="+mn-ea"/>
          <a:cs typeface="+mn-cs"/>
        </a:defRPr>
      </a:lvl4pPr>
      <a:lvl5pPr marL="1802256" algn="l" defTabSz="901131" rtl="0" eaLnBrk="1" latinLnBrk="0" hangingPunct="1">
        <a:defRPr sz="1818" kern="1200">
          <a:solidFill>
            <a:schemeClr val="tx1"/>
          </a:solidFill>
          <a:latin typeface="+mn-lt"/>
          <a:ea typeface="+mn-ea"/>
          <a:cs typeface="+mn-cs"/>
        </a:defRPr>
      </a:lvl5pPr>
      <a:lvl6pPr marL="2252816" algn="l" defTabSz="901131" rtl="0" eaLnBrk="1" latinLnBrk="0" hangingPunct="1">
        <a:defRPr sz="1818" kern="1200">
          <a:solidFill>
            <a:schemeClr val="tx1"/>
          </a:solidFill>
          <a:latin typeface="+mn-lt"/>
          <a:ea typeface="+mn-ea"/>
          <a:cs typeface="+mn-cs"/>
        </a:defRPr>
      </a:lvl6pPr>
      <a:lvl7pPr marL="2703384" algn="l" defTabSz="901131" rtl="0" eaLnBrk="1" latinLnBrk="0" hangingPunct="1">
        <a:defRPr sz="1818" kern="1200">
          <a:solidFill>
            <a:schemeClr val="tx1"/>
          </a:solidFill>
          <a:latin typeface="+mn-lt"/>
          <a:ea typeface="+mn-ea"/>
          <a:cs typeface="+mn-cs"/>
        </a:defRPr>
      </a:lvl7pPr>
      <a:lvl8pPr marL="3153944" algn="l" defTabSz="901131" rtl="0" eaLnBrk="1" latinLnBrk="0" hangingPunct="1">
        <a:defRPr sz="1818" kern="1200">
          <a:solidFill>
            <a:schemeClr val="tx1"/>
          </a:solidFill>
          <a:latin typeface="+mn-lt"/>
          <a:ea typeface="+mn-ea"/>
          <a:cs typeface="+mn-cs"/>
        </a:defRPr>
      </a:lvl8pPr>
      <a:lvl9pPr marL="3604507" algn="l" defTabSz="901131" rtl="0" eaLnBrk="1" latinLnBrk="0" hangingPunct="1">
        <a:defRPr sz="1818"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0322" name="Rectangle 2"/>
          <p:cNvSpPr>
            <a:spLocks noGrp="1" noChangeArrowheads="1"/>
          </p:cNvSpPr>
          <p:nvPr>
            <p:ph type="dt" sz="half" idx="2"/>
          </p:nvPr>
        </p:nvSpPr>
        <p:spPr bwMode="auto">
          <a:xfrm>
            <a:off x="457200" y="6251580"/>
            <a:ext cx="2133600" cy="476250"/>
          </a:xfrm>
          <a:prstGeom prst="rect">
            <a:avLst/>
          </a:prstGeom>
          <a:noFill/>
          <a:ln w="9525">
            <a:noFill/>
            <a:miter lim="800000"/>
            <a:headEnd/>
            <a:tailEnd/>
          </a:ln>
          <a:effectLst/>
        </p:spPr>
        <p:txBody>
          <a:bodyPr vert="horz" wrap="square" lIns="91298" tIns="45648" rIns="91298" bIns="45648" numCol="1" anchor="b" anchorCtr="0" compatLnSpc="1">
            <a:prstTxWarp prst="textNoShape">
              <a:avLst/>
            </a:prstTxWarp>
          </a:bodyPr>
          <a:lstStyle>
            <a:lvl1pPr algn="l" eaLnBrk="1" hangingPunct="1">
              <a:defRPr sz="1182">
                <a:latin typeface="Arial" charset="0"/>
              </a:defRPr>
            </a:lvl1pPr>
          </a:lstStyle>
          <a:p>
            <a:pPr>
              <a:defRPr/>
            </a:pPr>
            <a:endParaRPr lang="en-US">
              <a:solidFill>
                <a:srgbClr val="FFFFFF"/>
              </a:solidFill>
            </a:endParaRPr>
          </a:p>
        </p:txBody>
      </p:sp>
      <p:sp>
        <p:nvSpPr>
          <p:cNvPr id="236032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298" tIns="45648" rIns="91298" bIns="45648" numCol="1" anchor="b" anchorCtr="0" compatLnSpc="1">
            <a:prstTxWarp prst="textNoShape">
              <a:avLst/>
            </a:prstTxWarp>
          </a:bodyPr>
          <a:lstStyle>
            <a:lvl1pPr algn="r" eaLnBrk="1" hangingPunct="1">
              <a:defRPr sz="1182">
                <a:latin typeface="Arial" charset="0"/>
              </a:defRPr>
            </a:lvl1pPr>
          </a:lstStyle>
          <a:p>
            <a:pPr>
              <a:defRPr/>
            </a:pPr>
            <a:fld id="{66160160-EDFA-48F7-925E-8931A081A3A6}"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23" y="23"/>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236032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36032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36032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36032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36033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grpSp>
        <p:sp>
          <p:nvSpPr>
            <p:cNvPr id="236033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36033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grpSp>
      <p:sp>
        <p:nvSpPr>
          <p:cNvPr id="236033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98" tIns="45648" rIns="91298" bIns="45648" numCol="1" anchor="ctr" anchorCtr="0" compatLnSpc="1">
            <a:prstTxWarp prst="textNoShape">
              <a:avLst/>
            </a:prstTxWarp>
          </a:bodyPr>
          <a:lstStyle/>
          <a:p>
            <a:pPr lvl="0"/>
            <a:r>
              <a:rPr lang="en-US"/>
              <a:t>Click to edit Master title style</a:t>
            </a:r>
          </a:p>
        </p:txBody>
      </p:sp>
      <p:sp>
        <p:nvSpPr>
          <p:cNvPr id="236033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298" tIns="45648" rIns="91298" bIns="45648" numCol="1" anchor="b" anchorCtr="0" compatLnSpc="1">
            <a:prstTxWarp prst="textNoShape">
              <a:avLst/>
            </a:prstTxWarp>
          </a:bodyPr>
          <a:lstStyle>
            <a:lvl1pPr eaLnBrk="1" hangingPunct="1">
              <a:defRPr sz="1182">
                <a:latin typeface="Arial" charset="0"/>
              </a:defRPr>
            </a:lvl1pPr>
          </a:lstStyle>
          <a:p>
            <a:pPr algn="ctr">
              <a:defRPr/>
            </a:pPr>
            <a:endParaRPr lang="en-US">
              <a:solidFill>
                <a:srgbClr val="FFFFFF"/>
              </a:solidFill>
            </a:endParaRPr>
          </a:p>
        </p:txBody>
      </p:sp>
      <p:sp>
        <p:nvSpPr>
          <p:cNvPr id="2360335" name="Rectangle 15"/>
          <p:cNvSpPr>
            <a:spLocks noGrp="1" noChangeArrowheads="1"/>
          </p:cNvSpPr>
          <p:nvPr>
            <p:ph type="body" idx="1"/>
          </p:nvPr>
        </p:nvSpPr>
        <p:spPr bwMode="auto">
          <a:xfrm>
            <a:off x="457200" y="1600223"/>
            <a:ext cx="8229600" cy="4525963"/>
          </a:xfrm>
          <a:prstGeom prst="rect">
            <a:avLst/>
          </a:prstGeom>
          <a:noFill/>
          <a:ln w="9525">
            <a:noFill/>
            <a:miter lim="800000"/>
            <a:headEnd/>
            <a:tailEnd/>
          </a:ln>
          <a:effectLst/>
        </p:spPr>
        <p:txBody>
          <a:bodyPr vert="horz" wrap="square" lIns="91298" tIns="45648" rIns="91298" bIns="456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1963198"/>
      </p:ext>
    </p:extLst>
  </p:cSld>
  <p:clrMap bg1="dk2" tx1="lt1" bg2="dk1" tx2="lt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 id="2147484509" r:id="rId12"/>
    <p:sldLayoutId id="2147484510" r:id="rId13"/>
    <p:sldLayoutId id="2147484511" r:id="rId14"/>
    <p:sldLayoutId id="2147484512" r:id="rId15"/>
  </p:sldLayoutIdLst>
  <p:transition>
    <p:zoom dir="in"/>
  </p:transition>
  <p:hf hdr="0" ftr="0" dt="0"/>
  <p:txStyles>
    <p:titleStyle>
      <a:lvl1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5pPr>
      <a:lvl6pPr marL="446124"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6pPr>
      <a:lvl7pPr marL="892243"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7pPr>
      <a:lvl8pPr marL="1338370"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8pPr>
      <a:lvl9pPr marL="1784489"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9pPr>
    </p:titleStyle>
    <p:bodyStyle>
      <a:lvl1pPr marL="334601" indent="-334601" algn="l" rtl="0" eaLnBrk="0" fontAlgn="base" hangingPunct="0">
        <a:spcBef>
          <a:spcPct val="20000"/>
        </a:spcBef>
        <a:spcAft>
          <a:spcPct val="0"/>
        </a:spcAft>
        <a:buClr>
          <a:schemeClr val="hlink"/>
        </a:buClr>
        <a:buSzPct val="70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24948" indent="-278826" algn="l" rtl="0" eaLnBrk="0" fontAlgn="base" hangingPunct="0">
        <a:spcBef>
          <a:spcPct val="20000"/>
        </a:spcBef>
        <a:spcAft>
          <a:spcPct val="0"/>
        </a:spcAft>
        <a:buClr>
          <a:schemeClr val="accent2"/>
        </a:buClr>
        <a:buSzPct val="70000"/>
        <a:buFont typeface="Wingdings" pitchFamily="2" charset="2"/>
        <a:buChar char="n"/>
        <a:defRPr sz="2727">
          <a:solidFill>
            <a:schemeClr val="tx1"/>
          </a:solidFill>
          <a:effectLst>
            <a:outerShdw blurRad="38100" dist="38100" dir="2700000" algn="tl">
              <a:srgbClr val="000000"/>
            </a:outerShdw>
          </a:effectLst>
          <a:latin typeface="+mn-lt"/>
        </a:defRPr>
      </a:lvl2pPr>
      <a:lvl3pPr marL="1115306" indent="-223060" algn="l" rtl="0" eaLnBrk="0" fontAlgn="base" hangingPunct="0">
        <a:spcBef>
          <a:spcPct val="20000"/>
        </a:spcBef>
        <a:spcAft>
          <a:spcPct val="0"/>
        </a:spcAft>
        <a:buClr>
          <a:schemeClr val="tx2"/>
        </a:buClr>
        <a:buSzPct val="70000"/>
        <a:buFont typeface="Wingdings" pitchFamily="2" charset="2"/>
        <a:buChar char="n"/>
        <a:defRPr sz="2364">
          <a:solidFill>
            <a:schemeClr val="tx1"/>
          </a:solidFill>
          <a:effectLst>
            <a:outerShdw blurRad="38100" dist="38100" dir="2700000" algn="tl">
              <a:srgbClr val="000000"/>
            </a:outerShdw>
          </a:effectLst>
          <a:latin typeface="+mn-lt"/>
        </a:defRPr>
      </a:lvl3pPr>
      <a:lvl4pPr marL="1561434" indent="-22306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07555" indent="-22306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453675" indent="-22306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899800" indent="-22306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345921" indent="-22306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792048" indent="-22306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892243" rtl="0" eaLnBrk="1" latinLnBrk="0" hangingPunct="1">
        <a:defRPr sz="1818" kern="1200">
          <a:solidFill>
            <a:schemeClr val="tx1"/>
          </a:solidFill>
          <a:latin typeface="+mn-lt"/>
          <a:ea typeface="+mn-ea"/>
          <a:cs typeface="+mn-cs"/>
        </a:defRPr>
      </a:lvl1pPr>
      <a:lvl2pPr marL="446124" algn="l" defTabSz="892243" rtl="0" eaLnBrk="1" latinLnBrk="0" hangingPunct="1">
        <a:defRPr sz="1818" kern="1200">
          <a:solidFill>
            <a:schemeClr val="tx1"/>
          </a:solidFill>
          <a:latin typeface="+mn-lt"/>
          <a:ea typeface="+mn-ea"/>
          <a:cs typeface="+mn-cs"/>
        </a:defRPr>
      </a:lvl2pPr>
      <a:lvl3pPr marL="892243" algn="l" defTabSz="892243" rtl="0" eaLnBrk="1" latinLnBrk="0" hangingPunct="1">
        <a:defRPr sz="1818" kern="1200">
          <a:solidFill>
            <a:schemeClr val="tx1"/>
          </a:solidFill>
          <a:latin typeface="+mn-lt"/>
          <a:ea typeface="+mn-ea"/>
          <a:cs typeface="+mn-cs"/>
        </a:defRPr>
      </a:lvl3pPr>
      <a:lvl4pPr marL="1338370" algn="l" defTabSz="892243" rtl="0" eaLnBrk="1" latinLnBrk="0" hangingPunct="1">
        <a:defRPr sz="1818" kern="1200">
          <a:solidFill>
            <a:schemeClr val="tx1"/>
          </a:solidFill>
          <a:latin typeface="+mn-lt"/>
          <a:ea typeface="+mn-ea"/>
          <a:cs typeface="+mn-cs"/>
        </a:defRPr>
      </a:lvl4pPr>
      <a:lvl5pPr marL="1784489" algn="l" defTabSz="892243" rtl="0" eaLnBrk="1" latinLnBrk="0" hangingPunct="1">
        <a:defRPr sz="1818" kern="1200">
          <a:solidFill>
            <a:schemeClr val="tx1"/>
          </a:solidFill>
          <a:latin typeface="+mn-lt"/>
          <a:ea typeface="+mn-ea"/>
          <a:cs typeface="+mn-cs"/>
        </a:defRPr>
      </a:lvl5pPr>
      <a:lvl6pPr marL="2230615" algn="l" defTabSz="892243" rtl="0" eaLnBrk="1" latinLnBrk="0" hangingPunct="1">
        <a:defRPr sz="1818" kern="1200">
          <a:solidFill>
            <a:schemeClr val="tx1"/>
          </a:solidFill>
          <a:latin typeface="+mn-lt"/>
          <a:ea typeface="+mn-ea"/>
          <a:cs typeface="+mn-cs"/>
        </a:defRPr>
      </a:lvl6pPr>
      <a:lvl7pPr marL="2676739" algn="l" defTabSz="892243" rtl="0" eaLnBrk="1" latinLnBrk="0" hangingPunct="1">
        <a:defRPr sz="1818" kern="1200">
          <a:solidFill>
            <a:schemeClr val="tx1"/>
          </a:solidFill>
          <a:latin typeface="+mn-lt"/>
          <a:ea typeface="+mn-ea"/>
          <a:cs typeface="+mn-cs"/>
        </a:defRPr>
      </a:lvl7pPr>
      <a:lvl8pPr marL="3122866" algn="l" defTabSz="892243" rtl="0" eaLnBrk="1" latinLnBrk="0" hangingPunct="1">
        <a:defRPr sz="1818" kern="1200">
          <a:solidFill>
            <a:schemeClr val="tx1"/>
          </a:solidFill>
          <a:latin typeface="+mn-lt"/>
          <a:ea typeface="+mn-ea"/>
          <a:cs typeface="+mn-cs"/>
        </a:defRPr>
      </a:lvl8pPr>
      <a:lvl9pPr marL="3568982" algn="l" defTabSz="892243" rtl="0" eaLnBrk="1" latinLnBrk="0" hangingPunct="1">
        <a:defRPr sz="1818"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588" y="0"/>
            <a:ext cx="9148762" cy="6851650"/>
            <a:chOff x="1" y="0"/>
            <a:chExt cx="5763" cy="4316"/>
          </a:xfrm>
        </p:grpSpPr>
        <p:sp>
          <p:nvSpPr>
            <p:cNvPr id="286208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08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08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grpSp>
          <p:nvGrpSpPr>
            <p:cNvPr id="3083" name="Group 6"/>
            <p:cNvGrpSpPr>
              <a:grpSpLocks/>
            </p:cNvGrpSpPr>
            <p:nvPr/>
          </p:nvGrpSpPr>
          <p:grpSpPr bwMode="auto">
            <a:xfrm>
              <a:off x="288" y="0"/>
              <a:ext cx="5098" cy="4316"/>
              <a:chOff x="288" y="0"/>
              <a:chExt cx="5098" cy="4316"/>
            </a:xfrm>
          </p:grpSpPr>
          <p:sp>
            <p:nvSpPr>
              <p:cNvPr id="286208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08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08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09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09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09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09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09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09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09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09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09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09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grpSp>
        <p:sp>
          <p:nvSpPr>
            <p:cNvPr id="286210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10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10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103"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104"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10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106"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107"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862108"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a:defRPr/>
              </a:pPr>
              <a:endParaRPr lang="en-US" sz="1759">
                <a:solidFill>
                  <a:srgbClr val="FFFFFF"/>
                </a:solidFill>
                <a:latin typeface="Times New Roman" pitchFamily="18" charset="0"/>
              </a:endParaRPr>
            </a:p>
          </p:txBody>
        </p:sp>
        <p:sp>
          <p:nvSpPr>
            <p:cNvPr id="2862109"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a:defRPr/>
              </a:pPr>
              <a:endParaRPr lang="en-US" sz="1759">
                <a:solidFill>
                  <a:srgbClr val="FFFFFF"/>
                </a:solidFill>
                <a:latin typeface="Times New Roman" pitchFamily="18" charset="0"/>
              </a:endParaRPr>
            </a:p>
          </p:txBody>
        </p:sp>
        <p:sp>
          <p:nvSpPr>
            <p:cNvPr id="2862110"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a:defRPr/>
              </a:pPr>
              <a:endParaRPr lang="en-US" sz="1759">
                <a:solidFill>
                  <a:srgbClr val="FFFFFF"/>
                </a:solidFill>
                <a:latin typeface="Times New Roman" pitchFamily="18" charset="0"/>
              </a:endParaRPr>
            </a:p>
          </p:txBody>
        </p:sp>
        <p:grpSp>
          <p:nvGrpSpPr>
            <p:cNvPr id="3095" name="Group 31"/>
            <p:cNvGrpSpPr>
              <a:grpSpLocks/>
            </p:cNvGrpSpPr>
            <p:nvPr/>
          </p:nvGrpSpPr>
          <p:grpSpPr bwMode="auto">
            <a:xfrm>
              <a:off x="1" y="392"/>
              <a:ext cx="5758" cy="1571"/>
              <a:chOff x="1" y="392"/>
              <a:chExt cx="5758" cy="1571"/>
            </a:xfrm>
          </p:grpSpPr>
          <p:sp>
            <p:nvSpPr>
              <p:cNvPr id="286211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a:defRPr/>
                </a:pPr>
                <a:endParaRPr lang="en-US" sz="1759">
                  <a:solidFill>
                    <a:srgbClr val="FFFFFF"/>
                  </a:solidFill>
                  <a:latin typeface="Times New Roman" pitchFamily="18" charset="0"/>
                </a:endParaRPr>
              </a:p>
            </p:txBody>
          </p:sp>
          <p:sp>
            <p:nvSpPr>
              <p:cNvPr id="286211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a:defRPr/>
                </a:pPr>
                <a:endParaRPr lang="en-US" sz="1759">
                  <a:solidFill>
                    <a:srgbClr val="FFFFFF"/>
                  </a:solidFill>
                  <a:latin typeface="Times New Roman" pitchFamily="18" charset="0"/>
                </a:endParaRPr>
              </a:p>
            </p:txBody>
          </p:sp>
          <p:sp>
            <p:nvSpPr>
              <p:cNvPr id="286211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a:defRPr/>
                </a:pPr>
                <a:endParaRPr lang="en-US" sz="1759">
                  <a:solidFill>
                    <a:srgbClr val="FFFFFF"/>
                  </a:solidFill>
                  <a:latin typeface="Times New Roman" pitchFamily="18" charset="0"/>
                </a:endParaRPr>
              </a:p>
            </p:txBody>
          </p:sp>
          <p:sp>
            <p:nvSpPr>
              <p:cNvPr id="286211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a:defRPr/>
                </a:pPr>
                <a:endParaRPr lang="en-US" sz="1759">
                  <a:solidFill>
                    <a:srgbClr val="FFFFFF"/>
                  </a:solidFill>
                  <a:latin typeface="Times New Roman" pitchFamily="18" charset="0"/>
                </a:endParaRPr>
              </a:p>
            </p:txBody>
          </p:sp>
          <p:sp>
            <p:nvSpPr>
              <p:cNvPr id="286211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a:defRPr/>
                </a:pPr>
                <a:endParaRPr lang="en-US" sz="1759">
                  <a:solidFill>
                    <a:srgbClr val="FFFFFF"/>
                  </a:solidFill>
                  <a:latin typeface="Times New Roman" pitchFamily="18" charset="0"/>
                </a:endParaRPr>
              </a:p>
            </p:txBody>
          </p:sp>
        </p:grpSp>
        <p:sp>
          <p:nvSpPr>
            <p:cNvPr id="2862117"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a:defRPr/>
              </a:pPr>
              <a:endParaRPr lang="en-US" sz="1759">
                <a:solidFill>
                  <a:srgbClr val="FFFFFF"/>
                </a:solidFill>
                <a:latin typeface="Times New Roman" pitchFamily="18" charset="0"/>
              </a:endParaRPr>
            </a:p>
          </p:txBody>
        </p:sp>
        <p:sp>
          <p:nvSpPr>
            <p:cNvPr id="2862118"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a:defRPr/>
              </a:pPr>
              <a:endParaRPr lang="en-US" sz="1759">
                <a:solidFill>
                  <a:srgbClr val="FFFFFF"/>
                </a:solidFill>
                <a:latin typeface="Times New Roman" pitchFamily="18" charset="0"/>
              </a:endParaRPr>
            </a:p>
          </p:txBody>
        </p:sp>
      </p:grpSp>
      <p:sp>
        <p:nvSpPr>
          <p:cNvPr id="2862119" name="Rectangle 39"/>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86212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977">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286212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977">
                <a:effectLst>
                  <a:outerShdw blurRad="38100" dist="38100" dir="2700000" algn="tl">
                    <a:srgbClr val="000000"/>
                  </a:outerShdw>
                </a:effectLst>
                <a:latin typeface="+mn-lt"/>
              </a:defRPr>
            </a:lvl1pPr>
          </a:lstStyle>
          <a:p>
            <a:pPr algn="ctr">
              <a:defRPr/>
            </a:pPr>
            <a:endParaRPr lang="en-US">
              <a:solidFill>
                <a:srgbClr val="FFFFFF"/>
              </a:solidFill>
            </a:endParaRPr>
          </a:p>
        </p:txBody>
      </p:sp>
      <p:sp>
        <p:nvSpPr>
          <p:cNvPr id="286212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977">
                <a:effectLst>
                  <a:outerShdw blurRad="38100" dist="38100" dir="2700000" algn="tl">
                    <a:srgbClr val="000000"/>
                  </a:outerShdw>
                </a:effectLst>
                <a:latin typeface="+mn-lt"/>
              </a:defRPr>
            </a:lvl1pPr>
          </a:lstStyle>
          <a:p>
            <a:pPr>
              <a:defRPr/>
            </a:pPr>
            <a:fld id="{A410F842-3E77-4627-B10B-DE37ACDA0801}" type="slidenum">
              <a:rPr lang="en-US">
                <a:solidFill>
                  <a:srgbClr val="FFFFFF"/>
                </a:solidFill>
              </a:rPr>
              <a:pPr>
                <a:defRPr/>
              </a:pPr>
              <a:t>‹#›</a:t>
            </a:fld>
            <a:endParaRPr lang="en-US">
              <a:solidFill>
                <a:srgbClr val="FFFFFF"/>
              </a:solidFill>
            </a:endParaRPr>
          </a:p>
        </p:txBody>
      </p:sp>
      <p:sp>
        <p:nvSpPr>
          <p:cNvPr id="286212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615594"/>
      </p:ext>
    </p:extLst>
  </p:cSld>
  <p:clrMap bg1="dk2" tx1="lt1" bg2="dk1" tx2="lt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 id="2147484526" r:id="rId13"/>
  </p:sldLayoutIdLst>
  <p:transition>
    <p:zoom dir="in"/>
  </p:transition>
  <p:hf hdr="0" ftr="0" dt="0"/>
  <p:txStyles>
    <p:titleStyle>
      <a:lvl1pPr algn="ctr"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46814" algn="ctr" rtl="0" fontAlgn="base">
        <a:spcBef>
          <a:spcPct val="0"/>
        </a:spcBef>
        <a:spcAft>
          <a:spcPct val="0"/>
        </a:spcAft>
        <a:defRPr sz="4300">
          <a:solidFill>
            <a:schemeClr val="tx2"/>
          </a:solidFill>
          <a:effectLst>
            <a:outerShdw blurRad="38100" dist="38100" dir="2700000" algn="tl">
              <a:srgbClr val="000000"/>
            </a:outerShdw>
          </a:effectLst>
          <a:latin typeface="Arial" charset="0"/>
        </a:defRPr>
      </a:lvl6pPr>
      <a:lvl7pPr marL="893627" algn="ctr" rtl="0" fontAlgn="base">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40441" algn="ctr" rtl="0" fontAlgn="base">
        <a:spcBef>
          <a:spcPct val="0"/>
        </a:spcBef>
        <a:spcAft>
          <a:spcPct val="0"/>
        </a:spcAft>
        <a:defRPr sz="4300">
          <a:solidFill>
            <a:schemeClr val="tx2"/>
          </a:solidFill>
          <a:effectLst>
            <a:outerShdw blurRad="38100" dist="38100" dir="2700000" algn="tl">
              <a:srgbClr val="000000"/>
            </a:outerShdw>
          </a:effectLst>
          <a:latin typeface="Arial" charset="0"/>
        </a:defRPr>
      </a:lvl8pPr>
      <a:lvl9pPr marL="1787254" algn="ctr" rtl="0" fontAlgn="base">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5111" indent="-335111" algn="l" rtl="0" eaLnBrk="0" fontAlgn="base" hangingPunct="0">
        <a:spcBef>
          <a:spcPct val="20000"/>
        </a:spcBef>
        <a:spcAft>
          <a:spcPct val="0"/>
        </a:spcAft>
        <a:buClr>
          <a:schemeClr val="hlink"/>
        </a:buClr>
        <a:buSzPct val="60000"/>
        <a:buFont typeface="Wingdings" pitchFamily="2" charset="2"/>
        <a:buChar char="n"/>
        <a:defRPr sz="3127">
          <a:solidFill>
            <a:schemeClr val="tx1"/>
          </a:solidFill>
          <a:effectLst>
            <a:outerShdw blurRad="38100" dist="38100" dir="2700000" algn="tl">
              <a:srgbClr val="000000"/>
            </a:outerShdw>
          </a:effectLst>
          <a:latin typeface="+mn-lt"/>
          <a:ea typeface="+mn-ea"/>
          <a:cs typeface="+mn-cs"/>
        </a:defRPr>
      </a:lvl1pPr>
      <a:lvl2pPr marL="726072" indent="-279258" algn="l" rtl="0" eaLnBrk="0" fontAlgn="base" hangingPunct="0">
        <a:spcBef>
          <a:spcPct val="20000"/>
        </a:spcBef>
        <a:spcAft>
          <a:spcPct val="0"/>
        </a:spcAft>
        <a:buClr>
          <a:schemeClr val="tx1"/>
        </a:buClr>
        <a:buChar char="•"/>
        <a:defRPr sz="2736">
          <a:solidFill>
            <a:schemeClr val="tx1"/>
          </a:solidFill>
          <a:effectLst>
            <a:outerShdw blurRad="38100" dist="38100" dir="2700000" algn="tl">
              <a:srgbClr val="000000"/>
            </a:outerShdw>
          </a:effectLst>
          <a:latin typeface="+mn-lt"/>
        </a:defRPr>
      </a:lvl2pPr>
      <a:lvl3pPr marL="1117034" indent="-223407" algn="l" rtl="0" eaLnBrk="0" fontAlgn="base" hangingPunct="0">
        <a:spcBef>
          <a:spcPct val="20000"/>
        </a:spcBef>
        <a:spcAft>
          <a:spcPct val="0"/>
        </a:spcAft>
        <a:buClr>
          <a:schemeClr val="accent2"/>
        </a:buClr>
        <a:buSzPct val="60000"/>
        <a:buFont typeface="Wingdings" pitchFamily="2" charset="2"/>
        <a:buChar char="n"/>
        <a:defRPr sz="2345">
          <a:solidFill>
            <a:schemeClr val="tx1"/>
          </a:solidFill>
          <a:effectLst>
            <a:outerShdw blurRad="38100" dist="38100" dir="2700000" algn="tl">
              <a:srgbClr val="000000"/>
            </a:outerShdw>
          </a:effectLst>
          <a:latin typeface="+mn-lt"/>
        </a:defRPr>
      </a:lvl3pPr>
      <a:lvl4pPr marL="1563847" indent="-223407" algn="l" rtl="0" eaLnBrk="0" fontAlgn="base" hangingPunct="0">
        <a:spcBef>
          <a:spcPct val="20000"/>
        </a:spcBef>
        <a:spcAft>
          <a:spcPct val="0"/>
        </a:spcAft>
        <a:buClr>
          <a:schemeClr val="tx2"/>
        </a:buClr>
        <a:buChar char="•"/>
        <a:defRPr sz="1955">
          <a:solidFill>
            <a:schemeClr val="tx1"/>
          </a:solidFill>
          <a:effectLst>
            <a:outerShdw blurRad="38100" dist="38100" dir="2700000" algn="tl">
              <a:srgbClr val="000000"/>
            </a:outerShdw>
          </a:effectLst>
          <a:latin typeface="+mn-lt"/>
        </a:defRPr>
      </a:lvl4pPr>
      <a:lvl5pPr marL="2010661" indent="-223407" algn="l" rtl="0" eaLnBrk="0" fontAlgn="base" hangingPunct="0">
        <a:spcBef>
          <a:spcPct val="20000"/>
        </a:spcBef>
        <a:spcAft>
          <a:spcPct val="0"/>
        </a:spcAft>
        <a:buClr>
          <a:schemeClr val="folHlink"/>
        </a:buClr>
        <a:buSzPct val="60000"/>
        <a:buFont typeface="Wingdings" pitchFamily="2" charset="2"/>
        <a:buChar char="n"/>
        <a:defRPr sz="1955">
          <a:solidFill>
            <a:schemeClr val="tx1"/>
          </a:solidFill>
          <a:effectLst>
            <a:outerShdw blurRad="38100" dist="38100" dir="2700000" algn="tl">
              <a:srgbClr val="000000"/>
            </a:outerShdw>
          </a:effectLst>
          <a:latin typeface="+mn-lt"/>
        </a:defRPr>
      </a:lvl5pPr>
      <a:lvl6pPr marL="2457475" indent="-223407" algn="l" rtl="0" fontAlgn="base">
        <a:spcBef>
          <a:spcPct val="20000"/>
        </a:spcBef>
        <a:spcAft>
          <a:spcPct val="0"/>
        </a:spcAft>
        <a:buClr>
          <a:schemeClr val="folHlink"/>
        </a:buClr>
        <a:buSzPct val="60000"/>
        <a:buFont typeface="Wingdings" pitchFamily="2" charset="2"/>
        <a:buChar char="n"/>
        <a:defRPr sz="1955">
          <a:solidFill>
            <a:schemeClr val="tx1"/>
          </a:solidFill>
          <a:effectLst>
            <a:outerShdw blurRad="38100" dist="38100" dir="2700000" algn="tl">
              <a:srgbClr val="000000"/>
            </a:outerShdw>
          </a:effectLst>
          <a:latin typeface="+mn-lt"/>
        </a:defRPr>
      </a:lvl6pPr>
      <a:lvl7pPr marL="2904288" indent="-223407" algn="l" rtl="0" fontAlgn="base">
        <a:spcBef>
          <a:spcPct val="20000"/>
        </a:spcBef>
        <a:spcAft>
          <a:spcPct val="0"/>
        </a:spcAft>
        <a:buClr>
          <a:schemeClr val="folHlink"/>
        </a:buClr>
        <a:buSzPct val="60000"/>
        <a:buFont typeface="Wingdings" pitchFamily="2" charset="2"/>
        <a:buChar char="n"/>
        <a:defRPr sz="1955">
          <a:solidFill>
            <a:schemeClr val="tx1"/>
          </a:solidFill>
          <a:effectLst>
            <a:outerShdw blurRad="38100" dist="38100" dir="2700000" algn="tl">
              <a:srgbClr val="000000"/>
            </a:outerShdw>
          </a:effectLst>
          <a:latin typeface="+mn-lt"/>
        </a:defRPr>
      </a:lvl7pPr>
      <a:lvl8pPr marL="3351102" indent="-223407" algn="l" rtl="0" fontAlgn="base">
        <a:spcBef>
          <a:spcPct val="20000"/>
        </a:spcBef>
        <a:spcAft>
          <a:spcPct val="0"/>
        </a:spcAft>
        <a:buClr>
          <a:schemeClr val="folHlink"/>
        </a:buClr>
        <a:buSzPct val="60000"/>
        <a:buFont typeface="Wingdings" pitchFamily="2" charset="2"/>
        <a:buChar char="n"/>
        <a:defRPr sz="1955">
          <a:solidFill>
            <a:schemeClr val="tx1"/>
          </a:solidFill>
          <a:effectLst>
            <a:outerShdw blurRad="38100" dist="38100" dir="2700000" algn="tl">
              <a:srgbClr val="000000"/>
            </a:outerShdw>
          </a:effectLst>
          <a:latin typeface="+mn-lt"/>
        </a:defRPr>
      </a:lvl8pPr>
      <a:lvl9pPr marL="3797915" indent="-223407" algn="l" rtl="0" fontAlgn="base">
        <a:spcBef>
          <a:spcPct val="20000"/>
        </a:spcBef>
        <a:spcAft>
          <a:spcPct val="0"/>
        </a:spcAft>
        <a:buClr>
          <a:schemeClr val="folHlink"/>
        </a:buClr>
        <a:buSzPct val="60000"/>
        <a:buFont typeface="Wingdings" pitchFamily="2" charset="2"/>
        <a:buChar char="n"/>
        <a:defRPr sz="1955">
          <a:solidFill>
            <a:schemeClr val="tx1"/>
          </a:solidFill>
          <a:effectLst>
            <a:outerShdw blurRad="38100" dist="38100" dir="2700000" algn="tl">
              <a:srgbClr val="000000"/>
            </a:outerShdw>
          </a:effectLst>
          <a:latin typeface="+mn-lt"/>
        </a:defRPr>
      </a:lvl9pPr>
    </p:bodyStyle>
    <p:otherStyle>
      <a:defPPr>
        <a:defRPr lang="en-US"/>
      </a:defPPr>
      <a:lvl1pPr marL="0" algn="l" defTabSz="893627" rtl="0" eaLnBrk="1" latinLnBrk="0" hangingPunct="1">
        <a:defRPr sz="1759" kern="1200">
          <a:solidFill>
            <a:schemeClr val="tx1"/>
          </a:solidFill>
          <a:latin typeface="+mn-lt"/>
          <a:ea typeface="+mn-ea"/>
          <a:cs typeface="+mn-cs"/>
        </a:defRPr>
      </a:lvl1pPr>
      <a:lvl2pPr marL="446814" algn="l" defTabSz="893627" rtl="0" eaLnBrk="1" latinLnBrk="0" hangingPunct="1">
        <a:defRPr sz="1759" kern="1200">
          <a:solidFill>
            <a:schemeClr val="tx1"/>
          </a:solidFill>
          <a:latin typeface="+mn-lt"/>
          <a:ea typeface="+mn-ea"/>
          <a:cs typeface="+mn-cs"/>
        </a:defRPr>
      </a:lvl2pPr>
      <a:lvl3pPr marL="893627" algn="l" defTabSz="893627" rtl="0" eaLnBrk="1" latinLnBrk="0" hangingPunct="1">
        <a:defRPr sz="1759" kern="1200">
          <a:solidFill>
            <a:schemeClr val="tx1"/>
          </a:solidFill>
          <a:latin typeface="+mn-lt"/>
          <a:ea typeface="+mn-ea"/>
          <a:cs typeface="+mn-cs"/>
        </a:defRPr>
      </a:lvl3pPr>
      <a:lvl4pPr marL="1340441" algn="l" defTabSz="893627" rtl="0" eaLnBrk="1" latinLnBrk="0" hangingPunct="1">
        <a:defRPr sz="1759" kern="1200">
          <a:solidFill>
            <a:schemeClr val="tx1"/>
          </a:solidFill>
          <a:latin typeface="+mn-lt"/>
          <a:ea typeface="+mn-ea"/>
          <a:cs typeface="+mn-cs"/>
        </a:defRPr>
      </a:lvl4pPr>
      <a:lvl5pPr marL="1787254" algn="l" defTabSz="893627" rtl="0" eaLnBrk="1" latinLnBrk="0" hangingPunct="1">
        <a:defRPr sz="1759" kern="1200">
          <a:solidFill>
            <a:schemeClr val="tx1"/>
          </a:solidFill>
          <a:latin typeface="+mn-lt"/>
          <a:ea typeface="+mn-ea"/>
          <a:cs typeface="+mn-cs"/>
        </a:defRPr>
      </a:lvl5pPr>
      <a:lvl6pPr marL="2234068" algn="l" defTabSz="893627" rtl="0" eaLnBrk="1" latinLnBrk="0" hangingPunct="1">
        <a:defRPr sz="1759" kern="1200">
          <a:solidFill>
            <a:schemeClr val="tx1"/>
          </a:solidFill>
          <a:latin typeface="+mn-lt"/>
          <a:ea typeface="+mn-ea"/>
          <a:cs typeface="+mn-cs"/>
        </a:defRPr>
      </a:lvl6pPr>
      <a:lvl7pPr marL="2680881" algn="l" defTabSz="893627" rtl="0" eaLnBrk="1" latinLnBrk="0" hangingPunct="1">
        <a:defRPr sz="1759" kern="1200">
          <a:solidFill>
            <a:schemeClr val="tx1"/>
          </a:solidFill>
          <a:latin typeface="+mn-lt"/>
          <a:ea typeface="+mn-ea"/>
          <a:cs typeface="+mn-cs"/>
        </a:defRPr>
      </a:lvl7pPr>
      <a:lvl8pPr marL="3127695" algn="l" defTabSz="893627" rtl="0" eaLnBrk="1" latinLnBrk="0" hangingPunct="1">
        <a:defRPr sz="1759" kern="1200">
          <a:solidFill>
            <a:schemeClr val="tx1"/>
          </a:solidFill>
          <a:latin typeface="+mn-lt"/>
          <a:ea typeface="+mn-ea"/>
          <a:cs typeface="+mn-cs"/>
        </a:defRPr>
      </a:lvl8pPr>
      <a:lvl9pPr marL="3574508" algn="l" defTabSz="893627" rtl="0" eaLnBrk="1" latinLnBrk="0" hangingPunct="1">
        <a:defRPr sz="1759"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09954" name="Rectangle 2"/>
          <p:cNvSpPr>
            <a:spLocks noGrp="1" noChangeArrowheads="1"/>
          </p:cNvSpPr>
          <p:nvPr>
            <p:ph type="dt" sz="half" idx="2"/>
          </p:nvPr>
        </p:nvSpPr>
        <p:spPr bwMode="auto">
          <a:xfrm>
            <a:off x="457200" y="6251580"/>
            <a:ext cx="2133600" cy="47625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eaLnBrk="1" hangingPunct="1">
              <a:defRPr sz="1182">
                <a:latin typeface="Arial" charset="0"/>
              </a:defRPr>
            </a:lvl1pPr>
          </a:lstStyle>
          <a:p>
            <a:pPr>
              <a:defRPr/>
            </a:pPr>
            <a:endParaRPr lang="en-US">
              <a:solidFill>
                <a:srgbClr val="FFFFFF"/>
              </a:solidFill>
            </a:endParaRPr>
          </a:p>
        </p:txBody>
      </p:sp>
      <p:sp>
        <p:nvSpPr>
          <p:cNvPr id="370995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algn="r" eaLnBrk="1" hangingPunct="1">
              <a:defRPr sz="1182">
                <a:latin typeface="Arial" charset="0"/>
              </a:defRPr>
            </a:lvl1pPr>
          </a:lstStyle>
          <a:p>
            <a:pPr>
              <a:defRPr/>
            </a:pPr>
            <a:fld id="{51F00670-728D-43D8-AFBF-C75A9D0DA0D6}" type="slidenum">
              <a:rPr lang="en-US">
                <a:solidFill>
                  <a:srgbClr val="FFFFFF"/>
                </a:solidFill>
              </a:rPr>
              <a:pPr>
                <a:defRPr/>
              </a:pPr>
              <a:t>‹#›</a:t>
            </a:fld>
            <a:endParaRPr lang="en-US">
              <a:solidFill>
                <a:srgbClr val="FFFFFF"/>
              </a:solidFill>
            </a:endParaRPr>
          </a:p>
        </p:txBody>
      </p:sp>
      <p:grpSp>
        <p:nvGrpSpPr>
          <p:cNvPr id="6148" name="Group 4"/>
          <p:cNvGrpSpPr>
            <a:grpSpLocks/>
          </p:cNvGrpSpPr>
          <p:nvPr/>
        </p:nvGrpSpPr>
        <p:grpSpPr bwMode="auto">
          <a:xfrm>
            <a:off x="23" y="23"/>
            <a:ext cx="9140825" cy="6850063"/>
            <a:chOff x="0" y="0"/>
            <a:chExt cx="5758" cy="4315"/>
          </a:xfrm>
        </p:grpSpPr>
        <p:grpSp>
          <p:nvGrpSpPr>
            <p:cNvPr id="6152" name="Group 5"/>
            <p:cNvGrpSpPr>
              <a:grpSpLocks/>
            </p:cNvGrpSpPr>
            <p:nvPr userDrawn="1"/>
          </p:nvGrpSpPr>
          <p:grpSpPr bwMode="auto">
            <a:xfrm>
              <a:off x="1728" y="2230"/>
              <a:ext cx="4027" cy="2085"/>
              <a:chOff x="1728" y="2230"/>
              <a:chExt cx="4027" cy="2085"/>
            </a:xfrm>
          </p:grpSpPr>
          <p:sp>
            <p:nvSpPr>
              <p:cNvPr id="370995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70995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70996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70996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370996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18">
                  <a:solidFill>
                    <a:srgbClr val="FFFFFF"/>
                  </a:solidFill>
                  <a:latin typeface="Times New Roman" pitchFamily="18" charset="0"/>
                </a:endParaRPr>
              </a:p>
            </p:txBody>
          </p:sp>
        </p:grpSp>
        <p:sp>
          <p:nvSpPr>
            <p:cNvPr id="370996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370996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grpSp>
      <p:sp>
        <p:nvSpPr>
          <p:cNvPr id="370996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9125" tIns="49560" rIns="99125" bIns="49560" numCol="1" anchor="ctr" anchorCtr="0" compatLnSpc="1">
            <a:prstTxWarp prst="textNoShape">
              <a:avLst/>
            </a:prstTxWarp>
          </a:bodyPr>
          <a:lstStyle/>
          <a:p>
            <a:pPr lvl="0"/>
            <a:r>
              <a:rPr lang="en-US"/>
              <a:t>Click to edit Master title style</a:t>
            </a:r>
          </a:p>
        </p:txBody>
      </p:sp>
      <p:sp>
        <p:nvSpPr>
          <p:cNvPr id="370996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algn="ctr" eaLnBrk="1" hangingPunct="1">
              <a:defRPr sz="1182">
                <a:latin typeface="Arial" charset="0"/>
              </a:defRPr>
            </a:lvl1pPr>
          </a:lstStyle>
          <a:p>
            <a:pPr>
              <a:defRPr/>
            </a:pPr>
            <a:endParaRPr lang="en-US">
              <a:solidFill>
                <a:srgbClr val="FFFFFF"/>
              </a:solidFill>
            </a:endParaRPr>
          </a:p>
        </p:txBody>
      </p:sp>
      <p:sp>
        <p:nvSpPr>
          <p:cNvPr id="3709967" name="Rectangle 15"/>
          <p:cNvSpPr>
            <a:spLocks noGrp="1" noChangeArrowheads="1"/>
          </p:cNvSpPr>
          <p:nvPr>
            <p:ph type="body" idx="1"/>
          </p:nvPr>
        </p:nvSpPr>
        <p:spPr bwMode="auto">
          <a:xfrm>
            <a:off x="457200" y="1600223"/>
            <a:ext cx="8229600" cy="4525963"/>
          </a:xfrm>
          <a:prstGeom prst="rect">
            <a:avLst/>
          </a:prstGeom>
          <a:noFill/>
          <a:ln w="9525">
            <a:noFill/>
            <a:miter lim="800000"/>
            <a:headEnd/>
            <a:tailEnd/>
          </a:ln>
          <a:effectLst/>
        </p:spPr>
        <p:txBody>
          <a:bodyPr vert="horz" wrap="square" lIns="99125" tIns="49560" rIns="99125" bIns="4956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016954"/>
      </p:ext>
    </p:extLst>
  </p:cSld>
  <p:clrMap bg1="dk2" tx1="lt1" bg2="dk1" tx2="lt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 id="2147484540" r:id="rId13"/>
    <p:sldLayoutId id="2147484541" r:id="rId14"/>
  </p:sldLayoutIdLst>
  <p:transition>
    <p:zoom dir="in"/>
  </p:transition>
  <p:hf hdr="0" ftr="0" dt="0"/>
  <p:txStyles>
    <p:titleStyle>
      <a:lvl1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5pPr>
      <a:lvl6pPr marL="450565"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6pPr>
      <a:lvl7pPr marL="901131"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7pPr>
      <a:lvl8pPr marL="1351693"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8pPr>
      <a:lvl9pPr marL="1802256" algn="ctr" rtl="0" fontAlgn="base">
        <a:spcBef>
          <a:spcPct val="0"/>
        </a:spcBef>
        <a:spcAft>
          <a:spcPct val="0"/>
        </a:spcAft>
        <a:defRPr sz="4364" b="1">
          <a:solidFill>
            <a:schemeClr val="tx2"/>
          </a:solidFill>
          <a:effectLst>
            <a:outerShdw blurRad="38100" dist="38100" dir="2700000" algn="tl">
              <a:srgbClr val="000000"/>
            </a:outerShdw>
          </a:effectLst>
          <a:latin typeface="Garamond" pitchFamily="18" charset="0"/>
        </a:defRPr>
      </a:lvl9pPr>
    </p:titleStyle>
    <p:bodyStyle>
      <a:lvl1pPr marL="337922" indent="-337922" algn="l" rtl="0" eaLnBrk="0" fontAlgn="base" hangingPunct="0">
        <a:spcBef>
          <a:spcPct val="20000"/>
        </a:spcBef>
        <a:spcAft>
          <a:spcPct val="0"/>
        </a:spcAft>
        <a:buClr>
          <a:schemeClr val="hlink"/>
        </a:buClr>
        <a:buSzPct val="70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32160" indent="-281603" algn="l" rtl="0" eaLnBrk="0" fontAlgn="base" hangingPunct="0">
        <a:spcBef>
          <a:spcPct val="20000"/>
        </a:spcBef>
        <a:spcAft>
          <a:spcPct val="0"/>
        </a:spcAft>
        <a:buClr>
          <a:schemeClr val="accent2"/>
        </a:buClr>
        <a:buSzPct val="70000"/>
        <a:buFont typeface="Wingdings" pitchFamily="2" charset="2"/>
        <a:buChar char="n"/>
        <a:defRPr sz="2727">
          <a:solidFill>
            <a:schemeClr val="tx1"/>
          </a:solidFill>
          <a:effectLst>
            <a:outerShdw blurRad="38100" dist="38100" dir="2700000" algn="tl">
              <a:srgbClr val="000000"/>
            </a:outerShdw>
          </a:effectLst>
          <a:latin typeface="+mn-lt"/>
        </a:defRPr>
      </a:lvl2pPr>
      <a:lvl3pPr marL="1126405" indent="-225283" algn="l" rtl="0" eaLnBrk="0" fontAlgn="base" hangingPunct="0">
        <a:spcBef>
          <a:spcPct val="20000"/>
        </a:spcBef>
        <a:spcAft>
          <a:spcPct val="0"/>
        </a:spcAft>
        <a:buClr>
          <a:schemeClr val="tx2"/>
        </a:buClr>
        <a:buSzPct val="70000"/>
        <a:buFont typeface="Wingdings" pitchFamily="2" charset="2"/>
        <a:buChar char="n"/>
        <a:defRPr sz="2364">
          <a:solidFill>
            <a:schemeClr val="tx1"/>
          </a:solidFill>
          <a:effectLst>
            <a:outerShdw blurRad="38100" dist="38100" dir="2700000" algn="tl">
              <a:srgbClr val="000000"/>
            </a:outerShdw>
          </a:effectLst>
          <a:latin typeface="+mn-lt"/>
        </a:defRPr>
      </a:lvl3pPr>
      <a:lvl4pPr marL="1576970" indent="-225283"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27536" indent="-225283"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478102" indent="-22528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28660" indent="-22528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379226" indent="-22528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29787" indent="-225283"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01131" rtl="0" eaLnBrk="1" latinLnBrk="0" hangingPunct="1">
        <a:defRPr sz="1818" kern="1200">
          <a:solidFill>
            <a:schemeClr val="tx1"/>
          </a:solidFill>
          <a:latin typeface="+mn-lt"/>
          <a:ea typeface="+mn-ea"/>
          <a:cs typeface="+mn-cs"/>
        </a:defRPr>
      </a:lvl1pPr>
      <a:lvl2pPr marL="450565" algn="l" defTabSz="901131" rtl="0" eaLnBrk="1" latinLnBrk="0" hangingPunct="1">
        <a:defRPr sz="1818" kern="1200">
          <a:solidFill>
            <a:schemeClr val="tx1"/>
          </a:solidFill>
          <a:latin typeface="+mn-lt"/>
          <a:ea typeface="+mn-ea"/>
          <a:cs typeface="+mn-cs"/>
        </a:defRPr>
      </a:lvl2pPr>
      <a:lvl3pPr marL="901131" algn="l" defTabSz="901131" rtl="0" eaLnBrk="1" latinLnBrk="0" hangingPunct="1">
        <a:defRPr sz="1818" kern="1200">
          <a:solidFill>
            <a:schemeClr val="tx1"/>
          </a:solidFill>
          <a:latin typeface="+mn-lt"/>
          <a:ea typeface="+mn-ea"/>
          <a:cs typeface="+mn-cs"/>
        </a:defRPr>
      </a:lvl3pPr>
      <a:lvl4pPr marL="1351693" algn="l" defTabSz="901131" rtl="0" eaLnBrk="1" latinLnBrk="0" hangingPunct="1">
        <a:defRPr sz="1818" kern="1200">
          <a:solidFill>
            <a:schemeClr val="tx1"/>
          </a:solidFill>
          <a:latin typeface="+mn-lt"/>
          <a:ea typeface="+mn-ea"/>
          <a:cs typeface="+mn-cs"/>
        </a:defRPr>
      </a:lvl4pPr>
      <a:lvl5pPr marL="1802256" algn="l" defTabSz="901131" rtl="0" eaLnBrk="1" latinLnBrk="0" hangingPunct="1">
        <a:defRPr sz="1818" kern="1200">
          <a:solidFill>
            <a:schemeClr val="tx1"/>
          </a:solidFill>
          <a:latin typeface="+mn-lt"/>
          <a:ea typeface="+mn-ea"/>
          <a:cs typeface="+mn-cs"/>
        </a:defRPr>
      </a:lvl5pPr>
      <a:lvl6pPr marL="2252816" algn="l" defTabSz="901131" rtl="0" eaLnBrk="1" latinLnBrk="0" hangingPunct="1">
        <a:defRPr sz="1818" kern="1200">
          <a:solidFill>
            <a:schemeClr val="tx1"/>
          </a:solidFill>
          <a:latin typeface="+mn-lt"/>
          <a:ea typeface="+mn-ea"/>
          <a:cs typeface="+mn-cs"/>
        </a:defRPr>
      </a:lvl6pPr>
      <a:lvl7pPr marL="2703384" algn="l" defTabSz="901131" rtl="0" eaLnBrk="1" latinLnBrk="0" hangingPunct="1">
        <a:defRPr sz="1818" kern="1200">
          <a:solidFill>
            <a:schemeClr val="tx1"/>
          </a:solidFill>
          <a:latin typeface="+mn-lt"/>
          <a:ea typeface="+mn-ea"/>
          <a:cs typeface="+mn-cs"/>
        </a:defRPr>
      </a:lvl7pPr>
      <a:lvl8pPr marL="3153944" algn="l" defTabSz="901131" rtl="0" eaLnBrk="1" latinLnBrk="0" hangingPunct="1">
        <a:defRPr sz="1818" kern="1200">
          <a:solidFill>
            <a:schemeClr val="tx1"/>
          </a:solidFill>
          <a:latin typeface="+mn-lt"/>
          <a:ea typeface="+mn-ea"/>
          <a:cs typeface="+mn-cs"/>
        </a:defRPr>
      </a:lvl8pPr>
      <a:lvl9pPr marL="3604507" algn="l" defTabSz="901131" rtl="0" eaLnBrk="1" latinLnBrk="0" hangingPunct="1">
        <a:defRPr sz="1818"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0322" name="Rectangle 2"/>
          <p:cNvSpPr>
            <a:spLocks noGrp="1" noChangeArrowheads="1"/>
          </p:cNvSpPr>
          <p:nvPr>
            <p:ph type="dt" sz="half" idx="2"/>
          </p:nvPr>
        </p:nvSpPr>
        <p:spPr bwMode="auto">
          <a:xfrm>
            <a:off x="457200" y="6251576"/>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173">
                <a:latin typeface="Arial" charset="0"/>
              </a:defRPr>
            </a:lvl1pPr>
          </a:lstStyle>
          <a:p>
            <a:pPr>
              <a:defRPr/>
            </a:pPr>
            <a:endParaRPr lang="en-US">
              <a:solidFill>
                <a:srgbClr val="FFFFFF"/>
              </a:solidFill>
            </a:endParaRPr>
          </a:p>
        </p:txBody>
      </p:sp>
      <p:sp>
        <p:nvSpPr>
          <p:cNvPr id="236032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173">
                <a:latin typeface="Arial" charset="0"/>
              </a:defRPr>
            </a:lvl1pPr>
          </a:lstStyle>
          <a:p>
            <a:pPr>
              <a:defRPr/>
            </a:pPr>
            <a:fld id="{66160160-EDFA-48F7-925E-8931A081A3A6}"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1" y="1"/>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236032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36032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36032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36032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36033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grpSp>
        <p:sp>
          <p:nvSpPr>
            <p:cNvPr id="236033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sp>
          <p:nvSpPr>
            <p:cNvPr id="236033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1759">
                <a:solidFill>
                  <a:srgbClr val="FFFFFF"/>
                </a:solidFill>
                <a:latin typeface="Times New Roman" pitchFamily="18" charset="0"/>
              </a:endParaRPr>
            </a:p>
          </p:txBody>
        </p:sp>
      </p:grpSp>
      <p:sp>
        <p:nvSpPr>
          <p:cNvPr id="236033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033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173">
                <a:latin typeface="Arial" charset="0"/>
              </a:defRPr>
            </a:lvl1pPr>
          </a:lstStyle>
          <a:p>
            <a:pPr algn="ctr">
              <a:defRPr/>
            </a:pPr>
            <a:endParaRPr lang="en-US">
              <a:solidFill>
                <a:srgbClr val="FFFFFF"/>
              </a:solidFill>
            </a:endParaRPr>
          </a:p>
        </p:txBody>
      </p:sp>
      <p:sp>
        <p:nvSpPr>
          <p:cNvPr id="2360335"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723101"/>
      </p:ext>
    </p:extLst>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 id="2147484554" r:id="rId12"/>
    <p:sldLayoutId id="2147484555" r:id="rId13"/>
    <p:sldLayoutId id="2147484556" r:id="rId14"/>
    <p:sldLayoutId id="2147484557" r:id="rId15"/>
  </p:sldLayoutIdLst>
  <p:transition>
    <p:zoom dir="in"/>
  </p:transition>
  <p:hf hdr="0" ftr="0" dt="0"/>
  <p:txStyles>
    <p:titleStyle>
      <a:lvl1pPr algn="ctr" rtl="0" eaLnBrk="0" fontAlgn="base" hangingPunct="0">
        <a:spcBef>
          <a:spcPct val="0"/>
        </a:spcBef>
        <a:spcAft>
          <a:spcPct val="0"/>
        </a:spcAft>
        <a:defRPr sz="43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3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3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300" b="1">
          <a:solidFill>
            <a:schemeClr val="tx2"/>
          </a:solidFill>
          <a:effectLst>
            <a:outerShdw blurRad="38100" dist="38100" dir="2700000" algn="tl">
              <a:srgbClr val="000000"/>
            </a:outerShdw>
          </a:effectLst>
          <a:latin typeface="Garamond" pitchFamily="18" charset="0"/>
        </a:defRPr>
      </a:lvl5pPr>
      <a:lvl6pPr marL="446814" algn="ctr" rtl="0" fontAlgn="base">
        <a:spcBef>
          <a:spcPct val="0"/>
        </a:spcBef>
        <a:spcAft>
          <a:spcPct val="0"/>
        </a:spcAft>
        <a:defRPr sz="4300" b="1">
          <a:solidFill>
            <a:schemeClr val="tx2"/>
          </a:solidFill>
          <a:effectLst>
            <a:outerShdw blurRad="38100" dist="38100" dir="2700000" algn="tl">
              <a:srgbClr val="000000"/>
            </a:outerShdw>
          </a:effectLst>
          <a:latin typeface="Garamond" pitchFamily="18" charset="0"/>
        </a:defRPr>
      </a:lvl6pPr>
      <a:lvl7pPr marL="893627" algn="ctr" rtl="0" fontAlgn="base">
        <a:spcBef>
          <a:spcPct val="0"/>
        </a:spcBef>
        <a:spcAft>
          <a:spcPct val="0"/>
        </a:spcAft>
        <a:defRPr sz="4300" b="1">
          <a:solidFill>
            <a:schemeClr val="tx2"/>
          </a:solidFill>
          <a:effectLst>
            <a:outerShdw blurRad="38100" dist="38100" dir="2700000" algn="tl">
              <a:srgbClr val="000000"/>
            </a:outerShdw>
          </a:effectLst>
          <a:latin typeface="Garamond" pitchFamily="18" charset="0"/>
        </a:defRPr>
      </a:lvl7pPr>
      <a:lvl8pPr marL="1340441" algn="ctr" rtl="0" fontAlgn="base">
        <a:spcBef>
          <a:spcPct val="0"/>
        </a:spcBef>
        <a:spcAft>
          <a:spcPct val="0"/>
        </a:spcAft>
        <a:defRPr sz="4300" b="1">
          <a:solidFill>
            <a:schemeClr val="tx2"/>
          </a:solidFill>
          <a:effectLst>
            <a:outerShdw blurRad="38100" dist="38100" dir="2700000" algn="tl">
              <a:srgbClr val="000000"/>
            </a:outerShdw>
          </a:effectLst>
          <a:latin typeface="Garamond" pitchFamily="18" charset="0"/>
        </a:defRPr>
      </a:lvl8pPr>
      <a:lvl9pPr marL="1787254" algn="ctr" rtl="0" fontAlgn="base">
        <a:spcBef>
          <a:spcPct val="0"/>
        </a:spcBef>
        <a:spcAft>
          <a:spcPct val="0"/>
        </a:spcAft>
        <a:defRPr sz="4300" b="1">
          <a:solidFill>
            <a:schemeClr val="tx2"/>
          </a:solidFill>
          <a:effectLst>
            <a:outerShdw blurRad="38100" dist="38100" dir="2700000" algn="tl">
              <a:srgbClr val="000000"/>
            </a:outerShdw>
          </a:effectLst>
          <a:latin typeface="Garamond" pitchFamily="18" charset="0"/>
        </a:defRPr>
      </a:lvl9pPr>
    </p:titleStyle>
    <p:bodyStyle>
      <a:lvl1pPr marL="335111" indent="-335111" algn="l" rtl="0" eaLnBrk="0" fontAlgn="base" hangingPunct="0">
        <a:spcBef>
          <a:spcPct val="20000"/>
        </a:spcBef>
        <a:spcAft>
          <a:spcPct val="0"/>
        </a:spcAft>
        <a:buClr>
          <a:schemeClr val="hlink"/>
        </a:buClr>
        <a:buSzPct val="70000"/>
        <a:buFont typeface="Wingdings" pitchFamily="2" charset="2"/>
        <a:buChar char="n"/>
        <a:defRPr sz="3127">
          <a:solidFill>
            <a:schemeClr val="tx1"/>
          </a:solidFill>
          <a:effectLst>
            <a:outerShdw blurRad="38100" dist="38100" dir="2700000" algn="tl">
              <a:srgbClr val="000000"/>
            </a:outerShdw>
          </a:effectLst>
          <a:latin typeface="+mn-lt"/>
          <a:ea typeface="+mn-ea"/>
          <a:cs typeface="+mn-cs"/>
        </a:defRPr>
      </a:lvl1pPr>
      <a:lvl2pPr marL="726072" indent="-279258" algn="l" rtl="0" eaLnBrk="0" fontAlgn="base" hangingPunct="0">
        <a:spcBef>
          <a:spcPct val="20000"/>
        </a:spcBef>
        <a:spcAft>
          <a:spcPct val="0"/>
        </a:spcAft>
        <a:buClr>
          <a:schemeClr val="accent2"/>
        </a:buClr>
        <a:buSzPct val="70000"/>
        <a:buFont typeface="Wingdings" pitchFamily="2" charset="2"/>
        <a:buChar char="n"/>
        <a:defRPr sz="2736">
          <a:solidFill>
            <a:schemeClr val="tx1"/>
          </a:solidFill>
          <a:effectLst>
            <a:outerShdw blurRad="38100" dist="38100" dir="2700000" algn="tl">
              <a:srgbClr val="000000"/>
            </a:outerShdw>
          </a:effectLst>
          <a:latin typeface="+mn-lt"/>
        </a:defRPr>
      </a:lvl2pPr>
      <a:lvl3pPr marL="1117034" indent="-223407" algn="l" rtl="0" eaLnBrk="0" fontAlgn="base" hangingPunct="0">
        <a:spcBef>
          <a:spcPct val="20000"/>
        </a:spcBef>
        <a:spcAft>
          <a:spcPct val="0"/>
        </a:spcAft>
        <a:buClr>
          <a:schemeClr val="tx2"/>
        </a:buClr>
        <a:buSzPct val="70000"/>
        <a:buFont typeface="Wingdings" pitchFamily="2" charset="2"/>
        <a:buChar char="n"/>
        <a:defRPr sz="2345">
          <a:solidFill>
            <a:schemeClr val="tx1"/>
          </a:solidFill>
          <a:effectLst>
            <a:outerShdw blurRad="38100" dist="38100" dir="2700000" algn="tl">
              <a:srgbClr val="000000"/>
            </a:outerShdw>
          </a:effectLst>
          <a:latin typeface="+mn-lt"/>
        </a:defRPr>
      </a:lvl3pPr>
      <a:lvl4pPr marL="1563847" indent="-223407" algn="l" rtl="0" eaLnBrk="0" fontAlgn="base" hangingPunct="0">
        <a:spcBef>
          <a:spcPct val="20000"/>
        </a:spcBef>
        <a:spcAft>
          <a:spcPct val="0"/>
        </a:spcAft>
        <a:buClr>
          <a:schemeClr val="accent2"/>
        </a:buClr>
        <a:buSzPct val="70000"/>
        <a:buFont typeface="Wingdings" pitchFamily="2" charset="2"/>
        <a:buChar char="n"/>
        <a:defRPr sz="1955">
          <a:solidFill>
            <a:schemeClr val="tx1"/>
          </a:solidFill>
          <a:effectLst>
            <a:outerShdw blurRad="38100" dist="38100" dir="2700000" algn="tl">
              <a:srgbClr val="000000"/>
            </a:outerShdw>
          </a:effectLst>
          <a:latin typeface="+mn-lt"/>
        </a:defRPr>
      </a:lvl4pPr>
      <a:lvl5pPr marL="2010661" indent="-223407" algn="l" rtl="0" eaLnBrk="0" fontAlgn="base" hangingPunct="0">
        <a:spcBef>
          <a:spcPct val="20000"/>
        </a:spcBef>
        <a:spcAft>
          <a:spcPct val="0"/>
        </a:spcAft>
        <a:buClr>
          <a:schemeClr val="hlink"/>
        </a:buClr>
        <a:buSzPct val="70000"/>
        <a:buFont typeface="Wingdings" pitchFamily="2" charset="2"/>
        <a:buChar char="n"/>
        <a:defRPr sz="1955">
          <a:solidFill>
            <a:schemeClr val="tx1"/>
          </a:solidFill>
          <a:effectLst>
            <a:outerShdw blurRad="38100" dist="38100" dir="2700000" algn="tl">
              <a:srgbClr val="000000"/>
            </a:outerShdw>
          </a:effectLst>
          <a:latin typeface="+mn-lt"/>
        </a:defRPr>
      </a:lvl5pPr>
      <a:lvl6pPr marL="2457475" indent="-223407" algn="l" rtl="0" fontAlgn="base">
        <a:spcBef>
          <a:spcPct val="20000"/>
        </a:spcBef>
        <a:spcAft>
          <a:spcPct val="0"/>
        </a:spcAft>
        <a:buClr>
          <a:schemeClr val="hlink"/>
        </a:buClr>
        <a:buSzPct val="70000"/>
        <a:buFont typeface="Wingdings" pitchFamily="2" charset="2"/>
        <a:buChar char="n"/>
        <a:defRPr sz="1955">
          <a:solidFill>
            <a:schemeClr val="tx1"/>
          </a:solidFill>
          <a:effectLst>
            <a:outerShdw blurRad="38100" dist="38100" dir="2700000" algn="tl">
              <a:srgbClr val="000000"/>
            </a:outerShdw>
          </a:effectLst>
          <a:latin typeface="+mn-lt"/>
        </a:defRPr>
      </a:lvl6pPr>
      <a:lvl7pPr marL="2904288" indent="-223407" algn="l" rtl="0" fontAlgn="base">
        <a:spcBef>
          <a:spcPct val="20000"/>
        </a:spcBef>
        <a:spcAft>
          <a:spcPct val="0"/>
        </a:spcAft>
        <a:buClr>
          <a:schemeClr val="hlink"/>
        </a:buClr>
        <a:buSzPct val="70000"/>
        <a:buFont typeface="Wingdings" pitchFamily="2" charset="2"/>
        <a:buChar char="n"/>
        <a:defRPr sz="1955">
          <a:solidFill>
            <a:schemeClr val="tx1"/>
          </a:solidFill>
          <a:effectLst>
            <a:outerShdw blurRad="38100" dist="38100" dir="2700000" algn="tl">
              <a:srgbClr val="000000"/>
            </a:outerShdw>
          </a:effectLst>
          <a:latin typeface="+mn-lt"/>
        </a:defRPr>
      </a:lvl7pPr>
      <a:lvl8pPr marL="3351102" indent="-223407" algn="l" rtl="0" fontAlgn="base">
        <a:spcBef>
          <a:spcPct val="20000"/>
        </a:spcBef>
        <a:spcAft>
          <a:spcPct val="0"/>
        </a:spcAft>
        <a:buClr>
          <a:schemeClr val="hlink"/>
        </a:buClr>
        <a:buSzPct val="70000"/>
        <a:buFont typeface="Wingdings" pitchFamily="2" charset="2"/>
        <a:buChar char="n"/>
        <a:defRPr sz="1955">
          <a:solidFill>
            <a:schemeClr val="tx1"/>
          </a:solidFill>
          <a:effectLst>
            <a:outerShdw blurRad="38100" dist="38100" dir="2700000" algn="tl">
              <a:srgbClr val="000000"/>
            </a:outerShdw>
          </a:effectLst>
          <a:latin typeface="+mn-lt"/>
        </a:defRPr>
      </a:lvl8pPr>
      <a:lvl9pPr marL="3797915" indent="-223407" algn="l" rtl="0" fontAlgn="base">
        <a:spcBef>
          <a:spcPct val="20000"/>
        </a:spcBef>
        <a:spcAft>
          <a:spcPct val="0"/>
        </a:spcAft>
        <a:buClr>
          <a:schemeClr val="hlink"/>
        </a:buClr>
        <a:buSzPct val="70000"/>
        <a:buFont typeface="Wingdings" pitchFamily="2" charset="2"/>
        <a:buChar char="n"/>
        <a:defRPr sz="1955">
          <a:solidFill>
            <a:schemeClr val="tx1"/>
          </a:solidFill>
          <a:effectLst>
            <a:outerShdw blurRad="38100" dist="38100" dir="2700000" algn="tl">
              <a:srgbClr val="000000"/>
            </a:outerShdw>
          </a:effectLst>
          <a:latin typeface="+mn-lt"/>
        </a:defRPr>
      </a:lvl9pPr>
    </p:bodyStyle>
    <p:otherStyle>
      <a:defPPr>
        <a:defRPr lang="en-US"/>
      </a:defPPr>
      <a:lvl1pPr marL="0" algn="l" defTabSz="893627" rtl="0" eaLnBrk="1" latinLnBrk="0" hangingPunct="1">
        <a:defRPr sz="1759" kern="1200">
          <a:solidFill>
            <a:schemeClr val="tx1"/>
          </a:solidFill>
          <a:latin typeface="+mn-lt"/>
          <a:ea typeface="+mn-ea"/>
          <a:cs typeface="+mn-cs"/>
        </a:defRPr>
      </a:lvl1pPr>
      <a:lvl2pPr marL="446814" algn="l" defTabSz="893627" rtl="0" eaLnBrk="1" latinLnBrk="0" hangingPunct="1">
        <a:defRPr sz="1759" kern="1200">
          <a:solidFill>
            <a:schemeClr val="tx1"/>
          </a:solidFill>
          <a:latin typeface="+mn-lt"/>
          <a:ea typeface="+mn-ea"/>
          <a:cs typeface="+mn-cs"/>
        </a:defRPr>
      </a:lvl2pPr>
      <a:lvl3pPr marL="893627" algn="l" defTabSz="893627" rtl="0" eaLnBrk="1" latinLnBrk="0" hangingPunct="1">
        <a:defRPr sz="1759" kern="1200">
          <a:solidFill>
            <a:schemeClr val="tx1"/>
          </a:solidFill>
          <a:latin typeface="+mn-lt"/>
          <a:ea typeface="+mn-ea"/>
          <a:cs typeface="+mn-cs"/>
        </a:defRPr>
      </a:lvl3pPr>
      <a:lvl4pPr marL="1340441" algn="l" defTabSz="893627" rtl="0" eaLnBrk="1" latinLnBrk="0" hangingPunct="1">
        <a:defRPr sz="1759" kern="1200">
          <a:solidFill>
            <a:schemeClr val="tx1"/>
          </a:solidFill>
          <a:latin typeface="+mn-lt"/>
          <a:ea typeface="+mn-ea"/>
          <a:cs typeface="+mn-cs"/>
        </a:defRPr>
      </a:lvl4pPr>
      <a:lvl5pPr marL="1787254" algn="l" defTabSz="893627" rtl="0" eaLnBrk="1" latinLnBrk="0" hangingPunct="1">
        <a:defRPr sz="1759" kern="1200">
          <a:solidFill>
            <a:schemeClr val="tx1"/>
          </a:solidFill>
          <a:latin typeface="+mn-lt"/>
          <a:ea typeface="+mn-ea"/>
          <a:cs typeface="+mn-cs"/>
        </a:defRPr>
      </a:lvl5pPr>
      <a:lvl6pPr marL="2234068" algn="l" defTabSz="893627" rtl="0" eaLnBrk="1" latinLnBrk="0" hangingPunct="1">
        <a:defRPr sz="1759" kern="1200">
          <a:solidFill>
            <a:schemeClr val="tx1"/>
          </a:solidFill>
          <a:latin typeface="+mn-lt"/>
          <a:ea typeface="+mn-ea"/>
          <a:cs typeface="+mn-cs"/>
        </a:defRPr>
      </a:lvl6pPr>
      <a:lvl7pPr marL="2680881" algn="l" defTabSz="893627" rtl="0" eaLnBrk="1" latinLnBrk="0" hangingPunct="1">
        <a:defRPr sz="1759" kern="1200">
          <a:solidFill>
            <a:schemeClr val="tx1"/>
          </a:solidFill>
          <a:latin typeface="+mn-lt"/>
          <a:ea typeface="+mn-ea"/>
          <a:cs typeface="+mn-cs"/>
        </a:defRPr>
      </a:lvl7pPr>
      <a:lvl8pPr marL="3127695" algn="l" defTabSz="893627" rtl="0" eaLnBrk="1" latinLnBrk="0" hangingPunct="1">
        <a:defRPr sz="1759" kern="1200">
          <a:solidFill>
            <a:schemeClr val="tx1"/>
          </a:solidFill>
          <a:latin typeface="+mn-lt"/>
          <a:ea typeface="+mn-ea"/>
          <a:cs typeface="+mn-cs"/>
        </a:defRPr>
      </a:lvl8pPr>
      <a:lvl9pPr marL="3574508" algn="l" defTabSz="893627" rtl="0" eaLnBrk="1" latinLnBrk="0" hangingPunct="1">
        <a:defRPr sz="175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383" tIns="45691" rIns="91383" bIns="45691"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9"/>
            <a:ext cx="8229600" cy="4525963"/>
          </a:xfrm>
          <a:prstGeom prst="rect">
            <a:avLst/>
          </a:prstGeom>
          <a:noFill/>
          <a:ln w="9525">
            <a:noFill/>
            <a:miter lim="800000"/>
            <a:headEnd/>
            <a:tailEnd/>
          </a:ln>
        </p:spPr>
        <p:txBody>
          <a:bodyPr vert="horz" wrap="square" lIns="91383" tIns="45691" rIns="91383" bIns="4569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164" name="Rectangle 4"/>
          <p:cNvSpPr>
            <a:spLocks noGrp="1" noChangeArrowheads="1"/>
          </p:cNvSpPr>
          <p:nvPr>
            <p:ph type="dt" sz="half" idx="2"/>
          </p:nvPr>
        </p:nvSpPr>
        <p:spPr bwMode="auto">
          <a:xfrm>
            <a:off x="457200" y="6245230"/>
            <a:ext cx="2133600" cy="476250"/>
          </a:xfrm>
          <a:prstGeom prst="rect">
            <a:avLst/>
          </a:prstGeom>
          <a:noFill/>
          <a:ln w="9525">
            <a:noFill/>
            <a:miter lim="800000"/>
            <a:headEnd/>
            <a:tailEnd/>
          </a:ln>
          <a:effectLst/>
        </p:spPr>
        <p:txBody>
          <a:bodyPr vert="horz" wrap="square" lIns="91383" tIns="45691" rIns="91383" bIns="45691"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2908165" name="Rectangle 5"/>
          <p:cNvSpPr>
            <a:spLocks noGrp="1" noChangeArrowheads="1"/>
          </p:cNvSpPr>
          <p:nvPr>
            <p:ph type="ftr" sz="quarter" idx="3"/>
          </p:nvPr>
        </p:nvSpPr>
        <p:spPr bwMode="auto">
          <a:xfrm>
            <a:off x="3124200" y="6245230"/>
            <a:ext cx="2895600" cy="476250"/>
          </a:xfrm>
          <a:prstGeom prst="rect">
            <a:avLst/>
          </a:prstGeom>
          <a:noFill/>
          <a:ln w="9525">
            <a:noFill/>
            <a:miter lim="800000"/>
            <a:headEnd/>
            <a:tailEnd/>
          </a:ln>
          <a:effectLst/>
        </p:spPr>
        <p:txBody>
          <a:bodyPr vert="horz" wrap="square" lIns="91383" tIns="45691" rIns="91383" bIns="45691"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2908166" name="Rectangle 6"/>
          <p:cNvSpPr>
            <a:spLocks noGrp="1" noChangeArrowheads="1"/>
          </p:cNvSpPr>
          <p:nvPr>
            <p:ph type="sldNum" sz="quarter" idx="4"/>
          </p:nvPr>
        </p:nvSpPr>
        <p:spPr bwMode="auto">
          <a:xfrm>
            <a:off x="6553200" y="6245230"/>
            <a:ext cx="2133600" cy="476250"/>
          </a:xfrm>
          <a:prstGeom prst="rect">
            <a:avLst/>
          </a:prstGeom>
          <a:noFill/>
          <a:ln w="9525">
            <a:noFill/>
            <a:miter lim="800000"/>
            <a:headEnd/>
            <a:tailEnd/>
          </a:ln>
          <a:effectLst/>
        </p:spPr>
        <p:txBody>
          <a:bodyPr vert="horz" wrap="square" lIns="91383" tIns="45691" rIns="91383" bIns="45691" numCol="1" anchor="t" anchorCtr="0" compatLnSpc="1">
            <a:prstTxWarp prst="textNoShape">
              <a:avLst/>
            </a:prstTxWarp>
          </a:bodyPr>
          <a:lstStyle>
            <a:lvl1pPr algn="r" eaLnBrk="1" hangingPunct="1">
              <a:defRPr sz="1400">
                <a:latin typeface="+mn-lt"/>
              </a:defRPr>
            </a:lvl1pPr>
          </a:lstStyle>
          <a:p>
            <a:pPr>
              <a:defRPr/>
            </a:pPr>
            <a:fld id="{03452CB7-DAEB-4182-98AD-983035A264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79338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12" algn="ctr" rtl="0" fontAlgn="base">
        <a:spcBef>
          <a:spcPct val="0"/>
        </a:spcBef>
        <a:spcAft>
          <a:spcPct val="0"/>
        </a:spcAft>
        <a:defRPr sz="4400">
          <a:solidFill>
            <a:schemeClr val="tx2"/>
          </a:solidFill>
          <a:latin typeface="Arial" charset="0"/>
        </a:defRPr>
      </a:lvl6pPr>
      <a:lvl7pPr marL="913824" algn="ctr" rtl="0" fontAlgn="base">
        <a:spcBef>
          <a:spcPct val="0"/>
        </a:spcBef>
        <a:spcAft>
          <a:spcPct val="0"/>
        </a:spcAft>
        <a:defRPr sz="4400">
          <a:solidFill>
            <a:schemeClr val="tx2"/>
          </a:solidFill>
          <a:latin typeface="Arial" charset="0"/>
        </a:defRPr>
      </a:lvl7pPr>
      <a:lvl8pPr marL="1370733" algn="ctr" rtl="0" fontAlgn="base">
        <a:spcBef>
          <a:spcPct val="0"/>
        </a:spcBef>
        <a:spcAft>
          <a:spcPct val="0"/>
        </a:spcAft>
        <a:defRPr sz="4400">
          <a:solidFill>
            <a:schemeClr val="tx2"/>
          </a:solidFill>
          <a:latin typeface="Arial" charset="0"/>
        </a:defRPr>
      </a:lvl8pPr>
      <a:lvl9pPr marL="1827643" algn="ctr" rtl="0" fontAlgn="base">
        <a:spcBef>
          <a:spcPct val="0"/>
        </a:spcBef>
        <a:spcAft>
          <a:spcPct val="0"/>
        </a:spcAft>
        <a:defRPr sz="4400">
          <a:solidFill>
            <a:schemeClr val="tx2"/>
          </a:solidFill>
          <a:latin typeface="Arial" charset="0"/>
        </a:defRPr>
      </a:lvl9pPr>
    </p:titleStyle>
    <p:bodyStyle>
      <a:lvl1pPr marL="342683" indent="-342683" algn="l" rtl="0" eaLnBrk="0" fontAlgn="base" hangingPunct="0">
        <a:spcBef>
          <a:spcPct val="20000"/>
        </a:spcBef>
        <a:spcAft>
          <a:spcPct val="0"/>
        </a:spcAft>
        <a:buChar char="•"/>
        <a:defRPr sz="3200">
          <a:solidFill>
            <a:schemeClr val="tx1"/>
          </a:solidFill>
          <a:latin typeface="+mn-lt"/>
          <a:ea typeface="+mn-ea"/>
          <a:cs typeface="+mn-cs"/>
        </a:defRPr>
      </a:lvl1pPr>
      <a:lvl2pPr marL="742478" indent="-285569" algn="l" rtl="0" eaLnBrk="0" fontAlgn="base" hangingPunct="0">
        <a:spcBef>
          <a:spcPct val="20000"/>
        </a:spcBef>
        <a:spcAft>
          <a:spcPct val="0"/>
        </a:spcAft>
        <a:buChar char="–"/>
        <a:defRPr sz="2800">
          <a:solidFill>
            <a:schemeClr val="tx1"/>
          </a:solidFill>
          <a:latin typeface="+mn-lt"/>
        </a:defRPr>
      </a:lvl2pPr>
      <a:lvl3pPr marL="1142275" indent="-228456" algn="l" rtl="0" eaLnBrk="0" fontAlgn="base" hangingPunct="0">
        <a:spcBef>
          <a:spcPct val="20000"/>
        </a:spcBef>
        <a:spcAft>
          <a:spcPct val="0"/>
        </a:spcAft>
        <a:buChar char="•"/>
        <a:defRPr sz="2400">
          <a:solidFill>
            <a:schemeClr val="tx1"/>
          </a:solidFill>
          <a:latin typeface="+mn-lt"/>
        </a:defRPr>
      </a:lvl3pPr>
      <a:lvl4pPr marL="1599187" indent="-228456" algn="l" rtl="0" eaLnBrk="0" fontAlgn="base" hangingPunct="0">
        <a:spcBef>
          <a:spcPct val="20000"/>
        </a:spcBef>
        <a:spcAft>
          <a:spcPct val="0"/>
        </a:spcAft>
        <a:buChar char="–"/>
        <a:defRPr sz="2000">
          <a:solidFill>
            <a:schemeClr val="tx1"/>
          </a:solidFill>
          <a:latin typeface="+mn-lt"/>
        </a:defRPr>
      </a:lvl4pPr>
      <a:lvl5pPr marL="2056098" indent="-228456" algn="l" rtl="0" eaLnBrk="0" fontAlgn="base" hangingPunct="0">
        <a:spcBef>
          <a:spcPct val="20000"/>
        </a:spcBef>
        <a:spcAft>
          <a:spcPct val="0"/>
        </a:spcAft>
        <a:buChar char="»"/>
        <a:defRPr sz="2000">
          <a:solidFill>
            <a:schemeClr val="tx1"/>
          </a:solidFill>
          <a:latin typeface="+mn-lt"/>
        </a:defRPr>
      </a:lvl5pPr>
      <a:lvl6pPr marL="2513010" indent="-228456" algn="l" rtl="0" fontAlgn="base">
        <a:spcBef>
          <a:spcPct val="20000"/>
        </a:spcBef>
        <a:spcAft>
          <a:spcPct val="0"/>
        </a:spcAft>
        <a:buChar char="»"/>
        <a:defRPr sz="2000">
          <a:solidFill>
            <a:schemeClr val="tx1"/>
          </a:solidFill>
          <a:latin typeface="+mn-lt"/>
        </a:defRPr>
      </a:lvl6pPr>
      <a:lvl7pPr marL="2969920" indent="-228456" algn="l" rtl="0" fontAlgn="base">
        <a:spcBef>
          <a:spcPct val="20000"/>
        </a:spcBef>
        <a:spcAft>
          <a:spcPct val="0"/>
        </a:spcAft>
        <a:buChar char="»"/>
        <a:defRPr sz="2000">
          <a:solidFill>
            <a:schemeClr val="tx1"/>
          </a:solidFill>
          <a:latin typeface="+mn-lt"/>
        </a:defRPr>
      </a:lvl7pPr>
      <a:lvl8pPr marL="3426831" indent="-228456" algn="l" rtl="0" fontAlgn="base">
        <a:spcBef>
          <a:spcPct val="20000"/>
        </a:spcBef>
        <a:spcAft>
          <a:spcPct val="0"/>
        </a:spcAft>
        <a:buChar char="»"/>
        <a:defRPr sz="2000">
          <a:solidFill>
            <a:schemeClr val="tx1"/>
          </a:solidFill>
          <a:latin typeface="+mn-lt"/>
        </a:defRPr>
      </a:lvl8pPr>
      <a:lvl9pPr marL="3883741" indent="-22845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824" rtl="0" eaLnBrk="1" latinLnBrk="0" hangingPunct="1">
        <a:defRPr sz="1800" kern="1200">
          <a:solidFill>
            <a:schemeClr val="tx1"/>
          </a:solidFill>
          <a:latin typeface="+mn-lt"/>
          <a:ea typeface="+mn-ea"/>
          <a:cs typeface="+mn-cs"/>
        </a:defRPr>
      </a:lvl1pPr>
      <a:lvl2pPr marL="456912" algn="l" defTabSz="913824" rtl="0" eaLnBrk="1" latinLnBrk="0" hangingPunct="1">
        <a:defRPr sz="1800" kern="1200">
          <a:solidFill>
            <a:schemeClr val="tx1"/>
          </a:solidFill>
          <a:latin typeface="+mn-lt"/>
          <a:ea typeface="+mn-ea"/>
          <a:cs typeface="+mn-cs"/>
        </a:defRPr>
      </a:lvl2pPr>
      <a:lvl3pPr marL="913824" algn="l" defTabSz="913824" rtl="0" eaLnBrk="1" latinLnBrk="0" hangingPunct="1">
        <a:defRPr sz="1800" kern="1200">
          <a:solidFill>
            <a:schemeClr val="tx1"/>
          </a:solidFill>
          <a:latin typeface="+mn-lt"/>
          <a:ea typeface="+mn-ea"/>
          <a:cs typeface="+mn-cs"/>
        </a:defRPr>
      </a:lvl3pPr>
      <a:lvl4pPr marL="1370733" algn="l" defTabSz="913824" rtl="0" eaLnBrk="1" latinLnBrk="0" hangingPunct="1">
        <a:defRPr sz="1800" kern="1200">
          <a:solidFill>
            <a:schemeClr val="tx1"/>
          </a:solidFill>
          <a:latin typeface="+mn-lt"/>
          <a:ea typeface="+mn-ea"/>
          <a:cs typeface="+mn-cs"/>
        </a:defRPr>
      </a:lvl4pPr>
      <a:lvl5pPr marL="1827643" algn="l" defTabSz="913824" rtl="0" eaLnBrk="1" latinLnBrk="0" hangingPunct="1">
        <a:defRPr sz="1800" kern="1200">
          <a:solidFill>
            <a:schemeClr val="tx1"/>
          </a:solidFill>
          <a:latin typeface="+mn-lt"/>
          <a:ea typeface="+mn-ea"/>
          <a:cs typeface="+mn-cs"/>
        </a:defRPr>
      </a:lvl5pPr>
      <a:lvl6pPr marL="2284553" algn="l" defTabSz="913824" rtl="0" eaLnBrk="1" latinLnBrk="0" hangingPunct="1">
        <a:defRPr sz="1800" kern="1200">
          <a:solidFill>
            <a:schemeClr val="tx1"/>
          </a:solidFill>
          <a:latin typeface="+mn-lt"/>
          <a:ea typeface="+mn-ea"/>
          <a:cs typeface="+mn-cs"/>
        </a:defRPr>
      </a:lvl6pPr>
      <a:lvl7pPr marL="2741466" algn="l" defTabSz="913824" rtl="0" eaLnBrk="1" latinLnBrk="0" hangingPunct="1">
        <a:defRPr sz="1800" kern="1200">
          <a:solidFill>
            <a:schemeClr val="tx1"/>
          </a:solidFill>
          <a:latin typeface="+mn-lt"/>
          <a:ea typeface="+mn-ea"/>
          <a:cs typeface="+mn-cs"/>
        </a:defRPr>
      </a:lvl7pPr>
      <a:lvl8pPr marL="3198375" algn="l" defTabSz="913824" rtl="0" eaLnBrk="1" latinLnBrk="0" hangingPunct="1">
        <a:defRPr sz="1800" kern="1200">
          <a:solidFill>
            <a:schemeClr val="tx1"/>
          </a:solidFill>
          <a:latin typeface="+mn-lt"/>
          <a:ea typeface="+mn-ea"/>
          <a:cs typeface="+mn-cs"/>
        </a:defRPr>
      </a:lvl8pPr>
      <a:lvl9pPr marL="3655287" algn="l" defTabSz="91382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800475" y="1789117"/>
            <a:ext cx="5340350" cy="5056187"/>
            <a:chOff x="2394" y="1127"/>
            <a:chExt cx="3364" cy="3185"/>
          </a:xfrm>
        </p:grpSpPr>
        <p:sp>
          <p:nvSpPr>
            <p:cNvPr id="122163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3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122163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3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3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4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4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4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4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4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4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4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4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4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4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122166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122166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122166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6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6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6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6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122166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6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grpSp>
      <p:sp>
        <p:nvSpPr>
          <p:cNvPr id="122166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9125" tIns="49560" rIns="99125" bIns="49560" numCol="1" anchor="ctr" anchorCtr="0" compatLnSpc="1">
            <a:prstTxWarp prst="textNoShape">
              <a:avLst/>
            </a:prstTxWarp>
          </a:bodyPr>
          <a:lstStyle/>
          <a:p>
            <a:pPr lvl="0"/>
            <a:r>
              <a:rPr lang="en-US"/>
              <a:t>Click to edit Master title style</a:t>
            </a:r>
          </a:p>
        </p:txBody>
      </p:sp>
      <p:sp>
        <p:nvSpPr>
          <p:cNvPr id="122167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9125" tIns="49560" rIns="99125" bIns="4956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167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eaLnBrk="1" hangingPunct="1">
              <a:defRPr sz="1182">
                <a:latin typeface="+mn-lt"/>
              </a:defRPr>
            </a:lvl1pPr>
          </a:lstStyle>
          <a:p>
            <a:pPr>
              <a:defRPr/>
            </a:pPr>
            <a:endParaRPr lang="en-US">
              <a:solidFill>
                <a:prstClr val="white"/>
              </a:solidFill>
            </a:endParaRPr>
          </a:p>
        </p:txBody>
      </p:sp>
      <p:sp>
        <p:nvSpPr>
          <p:cNvPr id="122167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algn="ctr" eaLnBrk="1" hangingPunct="1">
              <a:defRPr sz="1182">
                <a:latin typeface="+mn-lt"/>
              </a:defRPr>
            </a:lvl1pPr>
          </a:lstStyle>
          <a:p>
            <a:pPr>
              <a:defRPr/>
            </a:pPr>
            <a:endParaRPr lang="en-US">
              <a:solidFill>
                <a:prstClr val="white"/>
              </a:solidFill>
            </a:endParaRPr>
          </a:p>
        </p:txBody>
      </p:sp>
      <p:sp>
        <p:nvSpPr>
          <p:cNvPr id="122167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9125" tIns="49560" rIns="99125" bIns="49560" numCol="1" anchor="b" anchorCtr="0" compatLnSpc="1">
            <a:prstTxWarp prst="textNoShape">
              <a:avLst/>
            </a:prstTxWarp>
          </a:bodyPr>
          <a:lstStyle>
            <a:lvl1pPr algn="r" eaLnBrk="1" hangingPunct="1">
              <a:defRPr sz="1182">
                <a:latin typeface="+mn-lt"/>
              </a:defRPr>
            </a:lvl1pPr>
          </a:lstStyle>
          <a:p>
            <a:pPr>
              <a:defRPr/>
            </a:pPr>
            <a:fld id="{FC6585DC-6228-465F-AE11-AEEAA56D62B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701284051"/>
      </p:ext>
    </p:extLst>
  </p:cSld>
  <p:clrMap bg1="dk2" tx1="lt1" bg2="dk1" tx2="lt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 id="2147484570" r:id="rId12"/>
    <p:sldLayoutId id="2147484571" r:id="rId13"/>
  </p:sldLayoutIdLst>
  <p:transition>
    <p:zoom dir="in"/>
  </p:transition>
  <p:hf hdr="0" ftr="0" dt="0"/>
  <p:txStyles>
    <p:titleStyle>
      <a:lvl1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5pPr>
      <a:lvl6pPr marL="450565"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6pPr>
      <a:lvl7pPr marL="901131"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7pPr>
      <a:lvl8pPr marL="1351693"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8pPr>
      <a:lvl9pPr marL="1802256"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9pPr>
    </p:titleStyle>
    <p:bodyStyle>
      <a:lvl1pPr marL="337922" indent="-337922" algn="l" rtl="0" eaLnBrk="0" fontAlgn="base" hangingPunct="0">
        <a:spcBef>
          <a:spcPct val="20000"/>
        </a:spcBef>
        <a:spcAft>
          <a:spcPct val="0"/>
        </a:spcAft>
        <a:buClr>
          <a:schemeClr val="hlink"/>
        </a:buClr>
        <a:buSzPct val="65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32160" indent="-281603" algn="l" rtl="0" eaLnBrk="0" fontAlgn="base" hangingPunct="0">
        <a:spcBef>
          <a:spcPct val="20000"/>
        </a:spcBef>
        <a:spcAft>
          <a:spcPct val="0"/>
        </a:spcAft>
        <a:buClr>
          <a:schemeClr val="tx1"/>
        </a:buClr>
        <a:buSzPct val="65000"/>
        <a:buFont typeface="Wingdings" pitchFamily="2" charset="2"/>
        <a:buChar char="n"/>
        <a:defRPr sz="2727">
          <a:solidFill>
            <a:schemeClr val="tx1"/>
          </a:solidFill>
          <a:effectLst>
            <a:outerShdw blurRad="38100" dist="38100" dir="2700000" algn="tl">
              <a:srgbClr val="000000"/>
            </a:outerShdw>
          </a:effectLst>
          <a:latin typeface="+mn-lt"/>
        </a:defRPr>
      </a:lvl2pPr>
      <a:lvl3pPr marL="1126405" indent="-225283" algn="l" rtl="0" eaLnBrk="0" fontAlgn="base" hangingPunct="0">
        <a:spcBef>
          <a:spcPct val="20000"/>
        </a:spcBef>
        <a:spcAft>
          <a:spcPct val="0"/>
        </a:spcAft>
        <a:buClr>
          <a:schemeClr val="accent2"/>
        </a:buClr>
        <a:buSzPct val="65000"/>
        <a:buFont typeface="Wingdings" pitchFamily="2" charset="2"/>
        <a:buChar char="n"/>
        <a:defRPr sz="2364">
          <a:solidFill>
            <a:schemeClr val="tx1"/>
          </a:solidFill>
          <a:effectLst>
            <a:outerShdw blurRad="38100" dist="38100" dir="2700000" algn="tl">
              <a:srgbClr val="000000"/>
            </a:outerShdw>
          </a:effectLst>
          <a:latin typeface="+mn-lt"/>
        </a:defRPr>
      </a:lvl3pPr>
      <a:lvl4pPr marL="1576970" indent="-225283"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27536" indent="-225283"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478102" indent="-225283"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28660" indent="-225283"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379226" indent="-225283"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29787" indent="-225283"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01131" rtl="0" eaLnBrk="1" latinLnBrk="0" hangingPunct="1">
        <a:defRPr sz="1818" kern="1200">
          <a:solidFill>
            <a:schemeClr val="tx1"/>
          </a:solidFill>
          <a:latin typeface="+mn-lt"/>
          <a:ea typeface="+mn-ea"/>
          <a:cs typeface="+mn-cs"/>
        </a:defRPr>
      </a:lvl1pPr>
      <a:lvl2pPr marL="450565" algn="l" defTabSz="901131" rtl="0" eaLnBrk="1" latinLnBrk="0" hangingPunct="1">
        <a:defRPr sz="1818" kern="1200">
          <a:solidFill>
            <a:schemeClr val="tx1"/>
          </a:solidFill>
          <a:latin typeface="+mn-lt"/>
          <a:ea typeface="+mn-ea"/>
          <a:cs typeface="+mn-cs"/>
        </a:defRPr>
      </a:lvl2pPr>
      <a:lvl3pPr marL="901131" algn="l" defTabSz="901131" rtl="0" eaLnBrk="1" latinLnBrk="0" hangingPunct="1">
        <a:defRPr sz="1818" kern="1200">
          <a:solidFill>
            <a:schemeClr val="tx1"/>
          </a:solidFill>
          <a:latin typeface="+mn-lt"/>
          <a:ea typeface="+mn-ea"/>
          <a:cs typeface="+mn-cs"/>
        </a:defRPr>
      </a:lvl3pPr>
      <a:lvl4pPr marL="1351693" algn="l" defTabSz="901131" rtl="0" eaLnBrk="1" latinLnBrk="0" hangingPunct="1">
        <a:defRPr sz="1818" kern="1200">
          <a:solidFill>
            <a:schemeClr val="tx1"/>
          </a:solidFill>
          <a:latin typeface="+mn-lt"/>
          <a:ea typeface="+mn-ea"/>
          <a:cs typeface="+mn-cs"/>
        </a:defRPr>
      </a:lvl4pPr>
      <a:lvl5pPr marL="1802256" algn="l" defTabSz="901131" rtl="0" eaLnBrk="1" latinLnBrk="0" hangingPunct="1">
        <a:defRPr sz="1818" kern="1200">
          <a:solidFill>
            <a:schemeClr val="tx1"/>
          </a:solidFill>
          <a:latin typeface="+mn-lt"/>
          <a:ea typeface="+mn-ea"/>
          <a:cs typeface="+mn-cs"/>
        </a:defRPr>
      </a:lvl5pPr>
      <a:lvl6pPr marL="2252816" algn="l" defTabSz="901131" rtl="0" eaLnBrk="1" latinLnBrk="0" hangingPunct="1">
        <a:defRPr sz="1818" kern="1200">
          <a:solidFill>
            <a:schemeClr val="tx1"/>
          </a:solidFill>
          <a:latin typeface="+mn-lt"/>
          <a:ea typeface="+mn-ea"/>
          <a:cs typeface="+mn-cs"/>
        </a:defRPr>
      </a:lvl6pPr>
      <a:lvl7pPr marL="2703384" algn="l" defTabSz="901131" rtl="0" eaLnBrk="1" latinLnBrk="0" hangingPunct="1">
        <a:defRPr sz="1818" kern="1200">
          <a:solidFill>
            <a:schemeClr val="tx1"/>
          </a:solidFill>
          <a:latin typeface="+mn-lt"/>
          <a:ea typeface="+mn-ea"/>
          <a:cs typeface="+mn-cs"/>
        </a:defRPr>
      </a:lvl7pPr>
      <a:lvl8pPr marL="3153944" algn="l" defTabSz="901131" rtl="0" eaLnBrk="1" latinLnBrk="0" hangingPunct="1">
        <a:defRPr sz="1818" kern="1200">
          <a:solidFill>
            <a:schemeClr val="tx1"/>
          </a:solidFill>
          <a:latin typeface="+mn-lt"/>
          <a:ea typeface="+mn-ea"/>
          <a:cs typeface="+mn-cs"/>
        </a:defRPr>
      </a:lvl8pPr>
      <a:lvl9pPr marL="3604507" algn="l" defTabSz="901131" rtl="0" eaLnBrk="1" latinLnBrk="0" hangingPunct="1">
        <a:defRPr sz="1818"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23"/>
            <a:ext cx="8229600" cy="4678363"/>
          </a:xfrm>
          <a:prstGeom prst="rect">
            <a:avLst/>
          </a:prstGeom>
        </p:spPr>
        <p:txBody>
          <a:bodyPr vert="horz" lIns="99125" tIns="49560" rIns="99125" bIns="4956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71"/>
            <a:ext cx="2590800" cy="384048"/>
          </a:xfrm>
          <a:prstGeom prst="rect">
            <a:avLst/>
          </a:prstGeom>
        </p:spPr>
        <p:txBody>
          <a:bodyPr vert="horz" lIns="99125" tIns="49560" rIns="99125" bIns="49560" anchor="ctr" anchorCtr="0"/>
          <a:lstStyle>
            <a:lvl1pPr algn="l" eaLnBrk="1" latinLnBrk="0" hangingPunct="1">
              <a:defRPr kumimoji="0" sz="1182">
                <a:solidFill>
                  <a:schemeClr val="tx2"/>
                </a:solidFill>
              </a:defRPr>
            </a:lvl1pPr>
          </a:lstStyle>
          <a:p>
            <a:pPr>
              <a:defRPr/>
            </a:pPr>
            <a:endParaRPr lang="en-US" altLang="en-US"/>
          </a:p>
        </p:txBody>
      </p:sp>
      <p:sp>
        <p:nvSpPr>
          <p:cNvPr id="10" name="Footer Placeholder 9"/>
          <p:cNvSpPr>
            <a:spLocks noGrp="1"/>
          </p:cNvSpPr>
          <p:nvPr>
            <p:ph type="ftr" sz="quarter" idx="3"/>
          </p:nvPr>
        </p:nvSpPr>
        <p:spPr>
          <a:xfrm>
            <a:off x="2133600" y="6203671"/>
            <a:ext cx="3581400" cy="384048"/>
          </a:xfrm>
          <a:prstGeom prst="rect">
            <a:avLst/>
          </a:prstGeom>
        </p:spPr>
        <p:txBody>
          <a:bodyPr vert="horz" lIns="99125" tIns="49560" rIns="99125" bIns="49560" anchor="ctr" anchorCtr="0"/>
          <a:lstStyle>
            <a:lvl1pPr algn="r" eaLnBrk="1" latinLnBrk="0" hangingPunct="1">
              <a:defRPr kumimoji="0" sz="1182">
                <a:solidFill>
                  <a:schemeClr val="tx2"/>
                </a:solidFill>
              </a:defRPr>
            </a:lvl1pPr>
          </a:lstStyle>
          <a:p>
            <a:pPr>
              <a:defRPr/>
            </a:pPr>
            <a:endParaRPr lang="en-US" alt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545" baseline="0">
                <a:solidFill>
                  <a:schemeClr val="tx2"/>
                </a:solidFill>
              </a:defRPr>
            </a:lvl1pPr>
          </a:lstStyle>
          <a:p>
            <a:pPr>
              <a:defRPr/>
            </a:pPr>
            <a:fld id="{926F17B8-7C23-4B01-8377-D79F51F3D0D0}" type="slidenum">
              <a:rPr lang="en-US" altLang="en-US" smtClean="0"/>
              <a:pPr>
                <a:defRPr/>
              </a:pPr>
              <a:t>‹#›</a:t>
            </a:fld>
            <a:endParaRPr lang="en-US" alt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lIns="99125" tIns="49560" rIns="99125" bIns="49560" anchor="b" anchorCtr="0">
            <a:normAutofit/>
          </a:bodyPr>
          <a:lstStyle/>
          <a:p>
            <a:r>
              <a:rPr kumimoji="0" lang="en-US"/>
              <a:t>Click to edit Master title style</a:t>
            </a:r>
          </a:p>
        </p:txBody>
      </p:sp>
    </p:spTree>
    <p:extLst>
      <p:ext uri="{BB962C8B-B14F-4D97-AF65-F5344CB8AC3E}">
        <p14:creationId xmlns:p14="http://schemas.microsoft.com/office/powerpoint/2010/main" val="3773872219"/>
      </p:ext>
    </p:extLst>
  </p:cSld>
  <p:clrMap bg1="dk1" tx1="lt1" bg2="dk2" tx2="lt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Lst>
  <p:hf hdr="0" ftr="0" dt="0"/>
  <p:txStyles>
    <p:titleStyle>
      <a:lvl1pPr algn="l" rtl="0" eaLnBrk="1" latinLnBrk="0" hangingPunct="1">
        <a:spcBef>
          <a:spcPct val="0"/>
        </a:spcBef>
        <a:buNone/>
        <a:defRPr kumimoji="0" lang="en-US" sz="4182" b="0" kern="1200" spc="-99"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0338" indent="-270338" algn="l" rtl="0" eaLnBrk="1" latinLnBrk="0" hangingPunct="1">
        <a:spcBef>
          <a:spcPts val="592"/>
        </a:spcBef>
        <a:buClr>
          <a:schemeClr val="accent2"/>
        </a:buClr>
        <a:buSzPct val="85000"/>
        <a:buFont typeface="Wingdings 2"/>
        <a:buChar char=""/>
        <a:defRPr kumimoji="0" sz="2545" kern="1200">
          <a:solidFill>
            <a:schemeClr val="tx1"/>
          </a:solidFill>
          <a:latin typeface="+mn-lt"/>
          <a:ea typeface="+mn-ea"/>
          <a:cs typeface="+mn-cs"/>
        </a:defRPr>
      </a:lvl1pPr>
      <a:lvl2pPr marL="630788" indent="-270338" algn="l" rtl="0" eaLnBrk="1" latinLnBrk="0" hangingPunct="1">
        <a:spcBef>
          <a:spcPts val="296"/>
        </a:spcBef>
        <a:buClr>
          <a:schemeClr val="accent2">
            <a:shade val="75000"/>
          </a:schemeClr>
        </a:buClr>
        <a:buSzPct val="85000"/>
        <a:buFont typeface="Wingdings 2"/>
        <a:buChar char=""/>
        <a:defRPr kumimoji="0" sz="2364" kern="1200">
          <a:solidFill>
            <a:schemeClr val="tx2"/>
          </a:solidFill>
          <a:latin typeface="+mn-lt"/>
          <a:ea typeface="+mn-ea"/>
          <a:cs typeface="+mn-cs"/>
        </a:defRPr>
      </a:lvl2pPr>
      <a:lvl3pPr marL="991246" indent="-225283" algn="l" rtl="0" eaLnBrk="1" latinLnBrk="0" hangingPunct="1">
        <a:spcBef>
          <a:spcPts val="296"/>
        </a:spcBef>
        <a:buClr>
          <a:schemeClr val="accent2">
            <a:shade val="50000"/>
          </a:schemeClr>
        </a:buClr>
        <a:buSzPct val="85000"/>
        <a:buFont typeface="Wingdings 2"/>
        <a:buChar char=""/>
        <a:defRPr kumimoji="0" sz="2091" kern="1200">
          <a:solidFill>
            <a:schemeClr val="tx1"/>
          </a:solidFill>
          <a:latin typeface="+mn-lt"/>
          <a:ea typeface="+mn-ea"/>
          <a:cs typeface="+mn-cs"/>
        </a:defRPr>
      </a:lvl3pPr>
      <a:lvl4pPr marL="1261576" indent="-225283" algn="l" rtl="0" eaLnBrk="1" latinLnBrk="0" hangingPunct="1">
        <a:spcBef>
          <a:spcPts val="296"/>
        </a:spcBef>
        <a:buClr>
          <a:schemeClr val="accent2">
            <a:shade val="75000"/>
          </a:schemeClr>
        </a:buClr>
        <a:buSzPct val="85000"/>
        <a:buFont typeface="Wingdings 2" pitchFamily="18" charset="2"/>
        <a:buChar char=""/>
        <a:defRPr kumimoji="0" sz="1909" kern="1200">
          <a:solidFill>
            <a:schemeClr val="tx1"/>
          </a:solidFill>
          <a:latin typeface="+mn-lt"/>
          <a:ea typeface="+mn-ea"/>
          <a:cs typeface="+mn-cs"/>
        </a:defRPr>
      </a:lvl4pPr>
      <a:lvl5pPr marL="1531918" indent="-225283" algn="l" rtl="0" eaLnBrk="1" latinLnBrk="0" hangingPunct="1">
        <a:spcBef>
          <a:spcPts val="335"/>
        </a:spcBef>
        <a:buClr>
          <a:schemeClr val="accent2">
            <a:shade val="75000"/>
          </a:schemeClr>
        </a:buClr>
        <a:buSzPct val="85000"/>
        <a:buFont typeface="Wingdings 2" pitchFamily="18" charset="2"/>
        <a:buChar char=""/>
        <a:defRPr kumimoji="0" sz="1545" kern="1200">
          <a:solidFill>
            <a:schemeClr val="tx1"/>
          </a:solidFill>
          <a:latin typeface="+mn-lt"/>
          <a:ea typeface="+mn-ea"/>
          <a:cs typeface="+mn-cs"/>
        </a:defRPr>
      </a:lvl5pPr>
      <a:lvl6pPr marL="1802256" indent="-225283" algn="l" rtl="0" eaLnBrk="1" latinLnBrk="0" hangingPunct="1">
        <a:spcBef>
          <a:spcPts val="335"/>
        </a:spcBef>
        <a:buClr>
          <a:schemeClr val="accent2">
            <a:shade val="75000"/>
          </a:schemeClr>
        </a:buClr>
        <a:buSzPct val="85000"/>
        <a:buFont typeface="Wingdings 2" pitchFamily="18" charset="2"/>
        <a:buChar char="?"/>
        <a:defRPr kumimoji="0" sz="1636" kern="1200">
          <a:solidFill>
            <a:schemeClr val="tx1"/>
          </a:solidFill>
          <a:latin typeface="+mn-lt"/>
          <a:ea typeface="+mn-ea"/>
          <a:cs typeface="+mn-cs"/>
        </a:defRPr>
      </a:lvl6pPr>
      <a:lvl7pPr marL="1982483" indent="-180229" algn="l" rtl="0" eaLnBrk="1" latinLnBrk="0" hangingPunct="1">
        <a:spcBef>
          <a:spcPts val="335"/>
        </a:spcBef>
        <a:buClr>
          <a:schemeClr val="accent2">
            <a:shade val="75000"/>
          </a:schemeClr>
        </a:buClr>
        <a:buSzPct val="85000"/>
        <a:buFont typeface="Wingdings 2" pitchFamily="18" charset="2"/>
        <a:buChar char="?"/>
        <a:defRPr kumimoji="0" sz="1545" kern="1200" baseline="0">
          <a:solidFill>
            <a:schemeClr val="tx1"/>
          </a:solidFill>
          <a:latin typeface="+mn-lt"/>
          <a:ea typeface="+mn-ea"/>
          <a:cs typeface="+mn-cs"/>
        </a:defRPr>
      </a:lvl7pPr>
      <a:lvl8pPr marL="2252816" indent="-180229" algn="l" rtl="0" eaLnBrk="1" latinLnBrk="0" hangingPunct="1">
        <a:spcBef>
          <a:spcPts val="335"/>
        </a:spcBef>
        <a:buClr>
          <a:schemeClr val="accent2">
            <a:shade val="75000"/>
          </a:schemeClr>
        </a:buClr>
        <a:buSzPct val="85000"/>
        <a:buFont typeface="Wingdings 2" pitchFamily="18" charset="2"/>
        <a:buChar char="?"/>
        <a:defRPr kumimoji="0" sz="1455" kern="1200">
          <a:solidFill>
            <a:schemeClr val="tx1"/>
          </a:solidFill>
          <a:latin typeface="+mn-lt"/>
          <a:ea typeface="+mn-ea"/>
          <a:cs typeface="+mn-cs"/>
        </a:defRPr>
      </a:lvl8pPr>
      <a:lvl9pPr marL="2523156" indent="-180229" algn="l" rtl="0" eaLnBrk="1" latinLnBrk="0" hangingPunct="1">
        <a:spcBef>
          <a:spcPts val="335"/>
        </a:spcBef>
        <a:buClr>
          <a:schemeClr val="accent2">
            <a:shade val="75000"/>
          </a:schemeClr>
        </a:buClr>
        <a:buSzPct val="85000"/>
        <a:buFont typeface="Wingdings 2" pitchFamily="18" charset="2"/>
        <a:buChar char="?"/>
        <a:defRPr kumimoji="0" sz="1455"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0565" algn="l" rtl="0" eaLnBrk="1" latinLnBrk="0" hangingPunct="1">
        <a:defRPr kumimoji="0" kern="1200">
          <a:solidFill>
            <a:schemeClr val="tx1"/>
          </a:solidFill>
          <a:latin typeface="+mn-lt"/>
          <a:ea typeface="+mn-ea"/>
          <a:cs typeface="+mn-cs"/>
        </a:defRPr>
      </a:lvl2pPr>
      <a:lvl3pPr marL="901131" algn="l" rtl="0" eaLnBrk="1" latinLnBrk="0" hangingPunct="1">
        <a:defRPr kumimoji="0" kern="1200">
          <a:solidFill>
            <a:schemeClr val="tx1"/>
          </a:solidFill>
          <a:latin typeface="+mn-lt"/>
          <a:ea typeface="+mn-ea"/>
          <a:cs typeface="+mn-cs"/>
        </a:defRPr>
      </a:lvl3pPr>
      <a:lvl4pPr marL="1351693" algn="l" rtl="0" eaLnBrk="1" latinLnBrk="0" hangingPunct="1">
        <a:defRPr kumimoji="0" kern="1200">
          <a:solidFill>
            <a:schemeClr val="tx1"/>
          </a:solidFill>
          <a:latin typeface="+mn-lt"/>
          <a:ea typeface="+mn-ea"/>
          <a:cs typeface="+mn-cs"/>
        </a:defRPr>
      </a:lvl4pPr>
      <a:lvl5pPr marL="1802256" algn="l" rtl="0" eaLnBrk="1" latinLnBrk="0" hangingPunct="1">
        <a:defRPr kumimoji="0" kern="1200">
          <a:solidFill>
            <a:schemeClr val="tx1"/>
          </a:solidFill>
          <a:latin typeface="+mn-lt"/>
          <a:ea typeface="+mn-ea"/>
          <a:cs typeface="+mn-cs"/>
        </a:defRPr>
      </a:lvl5pPr>
      <a:lvl6pPr marL="2252816" algn="l" rtl="0" eaLnBrk="1" latinLnBrk="0" hangingPunct="1">
        <a:defRPr kumimoji="0" kern="1200">
          <a:solidFill>
            <a:schemeClr val="tx1"/>
          </a:solidFill>
          <a:latin typeface="+mn-lt"/>
          <a:ea typeface="+mn-ea"/>
          <a:cs typeface="+mn-cs"/>
        </a:defRPr>
      </a:lvl6pPr>
      <a:lvl7pPr marL="2703384" algn="l" rtl="0" eaLnBrk="1" latinLnBrk="0" hangingPunct="1">
        <a:defRPr kumimoji="0" kern="1200">
          <a:solidFill>
            <a:schemeClr val="tx1"/>
          </a:solidFill>
          <a:latin typeface="+mn-lt"/>
          <a:ea typeface="+mn-ea"/>
          <a:cs typeface="+mn-cs"/>
        </a:defRPr>
      </a:lvl7pPr>
      <a:lvl8pPr marL="3153944" algn="l" rtl="0" eaLnBrk="1" latinLnBrk="0" hangingPunct="1">
        <a:defRPr kumimoji="0" kern="1200">
          <a:solidFill>
            <a:schemeClr val="tx1"/>
          </a:solidFill>
          <a:latin typeface="+mn-lt"/>
          <a:ea typeface="+mn-ea"/>
          <a:cs typeface="+mn-cs"/>
        </a:defRPr>
      </a:lvl8pPr>
      <a:lvl9pPr marL="3604507"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588" y="0"/>
            <a:ext cx="9148762" cy="6851650"/>
            <a:chOff x="1" y="0"/>
            <a:chExt cx="5763" cy="4316"/>
          </a:xfrm>
        </p:grpSpPr>
        <p:sp>
          <p:nvSpPr>
            <p:cNvPr id="286208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8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8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grpSp>
          <p:nvGrpSpPr>
            <p:cNvPr id="3083" name="Group 6"/>
            <p:cNvGrpSpPr>
              <a:grpSpLocks/>
            </p:cNvGrpSpPr>
            <p:nvPr/>
          </p:nvGrpSpPr>
          <p:grpSpPr bwMode="auto">
            <a:xfrm>
              <a:off x="288" y="0"/>
              <a:ext cx="5098" cy="4316"/>
              <a:chOff x="288" y="0"/>
              <a:chExt cx="5098" cy="4316"/>
            </a:xfrm>
          </p:grpSpPr>
          <p:sp>
            <p:nvSpPr>
              <p:cNvPr id="286208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8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8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grpSp>
        <p:sp>
          <p:nvSpPr>
            <p:cNvPr id="286210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3"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4"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6"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7"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8"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862109"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862110"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a:defRPr/>
              </a:pPr>
              <a:endParaRPr lang="en-US" sz="1818">
                <a:solidFill>
                  <a:srgbClr val="FFFFFF"/>
                </a:solidFill>
                <a:latin typeface="Times New Roman" pitchFamily="18" charset="0"/>
              </a:endParaRPr>
            </a:p>
          </p:txBody>
        </p:sp>
        <p:grpSp>
          <p:nvGrpSpPr>
            <p:cNvPr id="3095" name="Group 31"/>
            <p:cNvGrpSpPr>
              <a:grpSpLocks/>
            </p:cNvGrpSpPr>
            <p:nvPr/>
          </p:nvGrpSpPr>
          <p:grpSpPr bwMode="auto">
            <a:xfrm>
              <a:off x="1" y="392"/>
              <a:ext cx="5758" cy="1571"/>
              <a:chOff x="1" y="392"/>
              <a:chExt cx="5758" cy="1571"/>
            </a:xfrm>
          </p:grpSpPr>
          <p:sp>
            <p:nvSpPr>
              <p:cNvPr id="286211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86211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86211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86211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86211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grpSp>
        <p:sp>
          <p:nvSpPr>
            <p:cNvPr id="2862117"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862118"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a:defRPr/>
              </a:pPr>
              <a:endParaRPr lang="en-US" sz="1818">
                <a:solidFill>
                  <a:srgbClr val="FFFFFF"/>
                </a:solidFill>
                <a:latin typeface="Times New Roman" pitchFamily="18" charset="0"/>
              </a:endParaRPr>
            </a:p>
          </p:txBody>
        </p:sp>
      </p:grpSp>
      <p:sp>
        <p:nvSpPr>
          <p:cNvPr id="2862119" name="Rectangle 39"/>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298" tIns="45648" rIns="91298" bIns="45648" numCol="1" anchor="ctr" anchorCtr="1" compatLnSpc="1">
            <a:prstTxWarp prst="textNoShape">
              <a:avLst/>
            </a:prstTxWarp>
          </a:bodyPr>
          <a:lstStyle/>
          <a:p>
            <a:pPr lvl="0"/>
            <a:r>
              <a:rPr lang="en-US"/>
              <a:t>Click to edit Master title style</a:t>
            </a:r>
          </a:p>
        </p:txBody>
      </p:sp>
      <p:sp>
        <p:nvSpPr>
          <p:cNvPr id="286212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298" tIns="45648" rIns="91298" bIns="45648"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286212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98" tIns="45648" rIns="91298" bIns="45648"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lgn="ctr">
              <a:defRPr/>
            </a:pPr>
            <a:endParaRPr lang="en-US">
              <a:solidFill>
                <a:srgbClr val="FFFFFF"/>
              </a:solidFill>
            </a:endParaRPr>
          </a:p>
        </p:txBody>
      </p:sp>
      <p:sp>
        <p:nvSpPr>
          <p:cNvPr id="286212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298" tIns="45648" rIns="91298" bIns="45648"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a:defRPr/>
            </a:pPr>
            <a:fld id="{A410F842-3E77-4627-B10B-DE37ACDA0801}" type="slidenum">
              <a:rPr lang="en-US">
                <a:solidFill>
                  <a:srgbClr val="FFFFFF"/>
                </a:solidFill>
              </a:rPr>
              <a:pPr>
                <a:defRPr/>
              </a:pPr>
              <a:t>‹#›</a:t>
            </a:fld>
            <a:endParaRPr lang="en-US">
              <a:solidFill>
                <a:srgbClr val="FFFFFF"/>
              </a:solidFill>
            </a:endParaRPr>
          </a:p>
        </p:txBody>
      </p:sp>
      <p:sp>
        <p:nvSpPr>
          <p:cNvPr id="286212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298" tIns="45648" rIns="91298" bIns="456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30146"/>
      </p:ext>
    </p:extLst>
  </p:cSld>
  <p:clrMap bg1="dk2" tx1="lt1" bg2="dk1" tx2="lt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 id="2147484597" r:id="rId12"/>
    <p:sldLayoutId id="2147484598" r:id="rId13"/>
    <p:sldLayoutId id="2147484599" r:id="rId14"/>
  </p:sldLayoutIdLst>
  <p:transition>
    <p:zoom dir="in"/>
  </p:transition>
  <p:hf hdr="0" ftr="0" dt="0"/>
  <p:txStyles>
    <p:titleStyle>
      <a:lvl1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5pPr>
      <a:lvl6pPr marL="446124"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6pPr>
      <a:lvl7pPr marL="892243"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7pPr>
      <a:lvl8pPr marL="1338370"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8pPr>
      <a:lvl9pPr marL="1784489"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9pPr>
    </p:titleStyle>
    <p:bodyStyle>
      <a:lvl1pPr marL="334601" indent="-334601" algn="l" rtl="0" eaLnBrk="0" fontAlgn="base" hangingPunct="0">
        <a:spcBef>
          <a:spcPct val="20000"/>
        </a:spcBef>
        <a:spcAft>
          <a:spcPct val="0"/>
        </a:spcAft>
        <a:buClr>
          <a:schemeClr val="hlink"/>
        </a:buClr>
        <a:buSzPct val="60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24948" indent="-278826" algn="l" rtl="0" eaLnBrk="0" fontAlgn="base" hangingPunct="0">
        <a:spcBef>
          <a:spcPct val="20000"/>
        </a:spcBef>
        <a:spcAft>
          <a:spcPct val="0"/>
        </a:spcAft>
        <a:buClr>
          <a:schemeClr val="tx1"/>
        </a:buClr>
        <a:buChar char="•"/>
        <a:defRPr sz="2727">
          <a:solidFill>
            <a:schemeClr val="tx1"/>
          </a:solidFill>
          <a:effectLst>
            <a:outerShdw blurRad="38100" dist="38100" dir="2700000" algn="tl">
              <a:srgbClr val="000000"/>
            </a:outerShdw>
          </a:effectLst>
          <a:latin typeface="+mn-lt"/>
        </a:defRPr>
      </a:lvl2pPr>
      <a:lvl3pPr marL="1115306" indent="-223060" algn="l" rtl="0" eaLnBrk="0" fontAlgn="base" hangingPunct="0">
        <a:spcBef>
          <a:spcPct val="20000"/>
        </a:spcBef>
        <a:spcAft>
          <a:spcPct val="0"/>
        </a:spcAft>
        <a:buClr>
          <a:schemeClr val="accent2"/>
        </a:buClr>
        <a:buSzPct val="60000"/>
        <a:buFont typeface="Wingdings" pitchFamily="2" charset="2"/>
        <a:buChar char="n"/>
        <a:defRPr sz="2364">
          <a:solidFill>
            <a:schemeClr val="tx1"/>
          </a:solidFill>
          <a:effectLst>
            <a:outerShdw blurRad="38100" dist="38100" dir="2700000" algn="tl">
              <a:srgbClr val="000000"/>
            </a:outerShdw>
          </a:effectLst>
          <a:latin typeface="+mn-lt"/>
        </a:defRPr>
      </a:lvl3pPr>
      <a:lvl4pPr marL="1561434" indent="-22306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07555" indent="-22306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453675" indent="-22306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899800" indent="-22306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345921" indent="-22306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792048" indent="-22306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892243" rtl="0" eaLnBrk="1" latinLnBrk="0" hangingPunct="1">
        <a:defRPr sz="1818" kern="1200">
          <a:solidFill>
            <a:schemeClr val="tx1"/>
          </a:solidFill>
          <a:latin typeface="+mn-lt"/>
          <a:ea typeface="+mn-ea"/>
          <a:cs typeface="+mn-cs"/>
        </a:defRPr>
      </a:lvl1pPr>
      <a:lvl2pPr marL="446124" algn="l" defTabSz="892243" rtl="0" eaLnBrk="1" latinLnBrk="0" hangingPunct="1">
        <a:defRPr sz="1818" kern="1200">
          <a:solidFill>
            <a:schemeClr val="tx1"/>
          </a:solidFill>
          <a:latin typeface="+mn-lt"/>
          <a:ea typeface="+mn-ea"/>
          <a:cs typeface="+mn-cs"/>
        </a:defRPr>
      </a:lvl2pPr>
      <a:lvl3pPr marL="892243" algn="l" defTabSz="892243" rtl="0" eaLnBrk="1" latinLnBrk="0" hangingPunct="1">
        <a:defRPr sz="1818" kern="1200">
          <a:solidFill>
            <a:schemeClr val="tx1"/>
          </a:solidFill>
          <a:latin typeface="+mn-lt"/>
          <a:ea typeface="+mn-ea"/>
          <a:cs typeface="+mn-cs"/>
        </a:defRPr>
      </a:lvl3pPr>
      <a:lvl4pPr marL="1338370" algn="l" defTabSz="892243" rtl="0" eaLnBrk="1" latinLnBrk="0" hangingPunct="1">
        <a:defRPr sz="1818" kern="1200">
          <a:solidFill>
            <a:schemeClr val="tx1"/>
          </a:solidFill>
          <a:latin typeface="+mn-lt"/>
          <a:ea typeface="+mn-ea"/>
          <a:cs typeface="+mn-cs"/>
        </a:defRPr>
      </a:lvl4pPr>
      <a:lvl5pPr marL="1784489" algn="l" defTabSz="892243" rtl="0" eaLnBrk="1" latinLnBrk="0" hangingPunct="1">
        <a:defRPr sz="1818" kern="1200">
          <a:solidFill>
            <a:schemeClr val="tx1"/>
          </a:solidFill>
          <a:latin typeface="+mn-lt"/>
          <a:ea typeface="+mn-ea"/>
          <a:cs typeface="+mn-cs"/>
        </a:defRPr>
      </a:lvl5pPr>
      <a:lvl6pPr marL="2230615" algn="l" defTabSz="892243" rtl="0" eaLnBrk="1" latinLnBrk="0" hangingPunct="1">
        <a:defRPr sz="1818" kern="1200">
          <a:solidFill>
            <a:schemeClr val="tx1"/>
          </a:solidFill>
          <a:latin typeface="+mn-lt"/>
          <a:ea typeface="+mn-ea"/>
          <a:cs typeface="+mn-cs"/>
        </a:defRPr>
      </a:lvl6pPr>
      <a:lvl7pPr marL="2676739" algn="l" defTabSz="892243" rtl="0" eaLnBrk="1" latinLnBrk="0" hangingPunct="1">
        <a:defRPr sz="1818" kern="1200">
          <a:solidFill>
            <a:schemeClr val="tx1"/>
          </a:solidFill>
          <a:latin typeface="+mn-lt"/>
          <a:ea typeface="+mn-ea"/>
          <a:cs typeface="+mn-cs"/>
        </a:defRPr>
      </a:lvl7pPr>
      <a:lvl8pPr marL="3122866" algn="l" defTabSz="892243" rtl="0" eaLnBrk="1" latinLnBrk="0" hangingPunct="1">
        <a:defRPr sz="1818" kern="1200">
          <a:solidFill>
            <a:schemeClr val="tx1"/>
          </a:solidFill>
          <a:latin typeface="+mn-lt"/>
          <a:ea typeface="+mn-ea"/>
          <a:cs typeface="+mn-cs"/>
        </a:defRPr>
      </a:lvl8pPr>
      <a:lvl9pPr marL="3568982" algn="l" defTabSz="892243" rtl="0" eaLnBrk="1" latinLnBrk="0" hangingPunct="1">
        <a:defRPr sz="1818"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588" y="0"/>
            <a:ext cx="9148762" cy="6851650"/>
            <a:chOff x="1" y="0"/>
            <a:chExt cx="5763" cy="4316"/>
          </a:xfrm>
        </p:grpSpPr>
        <p:sp>
          <p:nvSpPr>
            <p:cNvPr id="286208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08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08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grpSp>
          <p:nvGrpSpPr>
            <p:cNvPr id="3083" name="Group 6"/>
            <p:cNvGrpSpPr>
              <a:grpSpLocks/>
            </p:cNvGrpSpPr>
            <p:nvPr/>
          </p:nvGrpSpPr>
          <p:grpSpPr bwMode="auto">
            <a:xfrm>
              <a:off x="288" y="0"/>
              <a:ext cx="5098" cy="4316"/>
              <a:chOff x="288" y="0"/>
              <a:chExt cx="5098" cy="4316"/>
            </a:xfrm>
          </p:grpSpPr>
          <p:sp>
            <p:nvSpPr>
              <p:cNvPr id="286208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08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08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09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09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09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09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09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09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09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09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09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09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grpSp>
        <p:sp>
          <p:nvSpPr>
            <p:cNvPr id="286210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10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10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103"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104"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10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106"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107"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defTabSz="901574">
                <a:defRPr/>
              </a:pPr>
              <a:endParaRPr lang="en-US" sz="1818">
                <a:solidFill>
                  <a:srgbClr val="FFFFFF"/>
                </a:solidFill>
                <a:latin typeface="Times New Roman" pitchFamily="18" charset="0"/>
              </a:endParaRPr>
            </a:p>
          </p:txBody>
        </p:sp>
        <p:sp>
          <p:nvSpPr>
            <p:cNvPr id="2862108"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defTabSz="901574">
                <a:defRPr/>
              </a:pPr>
              <a:endParaRPr lang="en-US" sz="1818">
                <a:solidFill>
                  <a:srgbClr val="FFFFFF"/>
                </a:solidFill>
                <a:latin typeface="Times New Roman" pitchFamily="18" charset="0"/>
              </a:endParaRPr>
            </a:p>
          </p:txBody>
        </p:sp>
        <p:sp>
          <p:nvSpPr>
            <p:cNvPr id="2862109"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defTabSz="901574">
                <a:defRPr/>
              </a:pPr>
              <a:endParaRPr lang="en-US" sz="1818">
                <a:solidFill>
                  <a:srgbClr val="FFFFFF"/>
                </a:solidFill>
                <a:latin typeface="Times New Roman" pitchFamily="18" charset="0"/>
              </a:endParaRPr>
            </a:p>
          </p:txBody>
        </p:sp>
        <p:sp>
          <p:nvSpPr>
            <p:cNvPr id="2862110"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defTabSz="901574">
                <a:defRPr/>
              </a:pPr>
              <a:endParaRPr lang="en-US" sz="1818">
                <a:solidFill>
                  <a:srgbClr val="FFFFFF"/>
                </a:solidFill>
                <a:latin typeface="Times New Roman" pitchFamily="18" charset="0"/>
              </a:endParaRPr>
            </a:p>
          </p:txBody>
        </p:sp>
        <p:grpSp>
          <p:nvGrpSpPr>
            <p:cNvPr id="3095" name="Group 31"/>
            <p:cNvGrpSpPr>
              <a:grpSpLocks/>
            </p:cNvGrpSpPr>
            <p:nvPr/>
          </p:nvGrpSpPr>
          <p:grpSpPr bwMode="auto">
            <a:xfrm>
              <a:off x="1" y="392"/>
              <a:ext cx="5758" cy="1571"/>
              <a:chOff x="1" y="392"/>
              <a:chExt cx="5758" cy="1571"/>
            </a:xfrm>
          </p:grpSpPr>
          <p:sp>
            <p:nvSpPr>
              <p:cNvPr id="286211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defTabSz="901574">
                  <a:defRPr/>
                </a:pPr>
                <a:endParaRPr lang="en-US" sz="1818">
                  <a:solidFill>
                    <a:srgbClr val="FFFFFF"/>
                  </a:solidFill>
                  <a:latin typeface="Times New Roman" pitchFamily="18" charset="0"/>
                </a:endParaRPr>
              </a:p>
            </p:txBody>
          </p:sp>
          <p:sp>
            <p:nvSpPr>
              <p:cNvPr id="286211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defTabSz="901574">
                  <a:defRPr/>
                </a:pPr>
                <a:endParaRPr lang="en-US" sz="1818">
                  <a:solidFill>
                    <a:srgbClr val="FFFFFF"/>
                  </a:solidFill>
                  <a:latin typeface="Times New Roman" pitchFamily="18" charset="0"/>
                </a:endParaRPr>
              </a:p>
            </p:txBody>
          </p:sp>
          <p:sp>
            <p:nvSpPr>
              <p:cNvPr id="286211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defTabSz="901574">
                  <a:defRPr/>
                </a:pPr>
                <a:endParaRPr lang="en-US" sz="1818">
                  <a:solidFill>
                    <a:srgbClr val="FFFFFF"/>
                  </a:solidFill>
                  <a:latin typeface="Times New Roman" pitchFamily="18" charset="0"/>
                </a:endParaRPr>
              </a:p>
            </p:txBody>
          </p:sp>
          <p:sp>
            <p:nvSpPr>
              <p:cNvPr id="286211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defTabSz="901574">
                  <a:defRPr/>
                </a:pPr>
                <a:endParaRPr lang="en-US" sz="1818">
                  <a:solidFill>
                    <a:srgbClr val="FFFFFF"/>
                  </a:solidFill>
                  <a:latin typeface="Times New Roman" pitchFamily="18" charset="0"/>
                </a:endParaRPr>
              </a:p>
            </p:txBody>
          </p:sp>
          <p:sp>
            <p:nvSpPr>
              <p:cNvPr id="286211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defTabSz="901574">
                  <a:defRPr/>
                </a:pPr>
                <a:endParaRPr lang="en-US" sz="1818">
                  <a:solidFill>
                    <a:srgbClr val="FFFFFF"/>
                  </a:solidFill>
                  <a:latin typeface="Times New Roman" pitchFamily="18" charset="0"/>
                </a:endParaRPr>
              </a:p>
            </p:txBody>
          </p:sp>
        </p:grpSp>
        <p:sp>
          <p:nvSpPr>
            <p:cNvPr id="2862117"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defTabSz="901574">
                <a:defRPr/>
              </a:pPr>
              <a:endParaRPr lang="en-US" sz="1818">
                <a:solidFill>
                  <a:srgbClr val="FFFFFF"/>
                </a:solidFill>
                <a:latin typeface="Times New Roman" pitchFamily="18" charset="0"/>
              </a:endParaRPr>
            </a:p>
          </p:txBody>
        </p:sp>
        <p:sp>
          <p:nvSpPr>
            <p:cNvPr id="2862118"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defTabSz="901574">
                <a:defRPr/>
              </a:pPr>
              <a:endParaRPr lang="en-US" sz="1818">
                <a:solidFill>
                  <a:srgbClr val="FFFFFF"/>
                </a:solidFill>
                <a:latin typeface="Times New Roman" pitchFamily="18" charset="0"/>
              </a:endParaRPr>
            </a:p>
          </p:txBody>
        </p:sp>
      </p:grpSp>
      <p:sp>
        <p:nvSpPr>
          <p:cNvPr id="2862119" name="Rectangle 39"/>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9173" tIns="49585" rIns="99173" bIns="49585" numCol="1" anchor="ctr" anchorCtr="1" compatLnSpc="1">
            <a:prstTxWarp prst="textNoShape">
              <a:avLst/>
            </a:prstTxWarp>
          </a:bodyPr>
          <a:lstStyle/>
          <a:p>
            <a:pPr lvl="0"/>
            <a:r>
              <a:rPr lang="en-US"/>
              <a:t>Click to edit Master title style</a:t>
            </a:r>
          </a:p>
        </p:txBody>
      </p:sp>
      <p:sp>
        <p:nvSpPr>
          <p:cNvPr id="286212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9173" tIns="49585" rIns="99173" bIns="49585"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defRPr>
            </a:lvl1pPr>
          </a:lstStyle>
          <a:p>
            <a:pPr defTabSz="901574">
              <a:defRPr/>
            </a:pPr>
            <a:endParaRPr lang="en-US">
              <a:solidFill>
                <a:srgbClr val="FFFFFF"/>
              </a:solidFill>
            </a:endParaRPr>
          </a:p>
        </p:txBody>
      </p:sp>
      <p:sp>
        <p:nvSpPr>
          <p:cNvPr id="286212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9173" tIns="49585" rIns="99173" bIns="49585"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lgn="ctr" defTabSz="901574">
              <a:defRPr/>
            </a:pPr>
            <a:endParaRPr lang="en-US">
              <a:solidFill>
                <a:srgbClr val="FFFFFF"/>
              </a:solidFill>
            </a:endParaRPr>
          </a:p>
        </p:txBody>
      </p:sp>
      <p:sp>
        <p:nvSpPr>
          <p:cNvPr id="286212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9173" tIns="49585" rIns="99173" bIns="49585"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defTabSz="901574">
              <a:defRPr/>
            </a:pPr>
            <a:fld id="{A410F842-3E77-4627-B10B-DE37ACDA0801}" type="slidenum">
              <a:rPr lang="en-US" smtClean="0">
                <a:solidFill>
                  <a:srgbClr val="FFFFFF"/>
                </a:solidFill>
              </a:rPr>
              <a:pPr defTabSz="901574">
                <a:defRPr/>
              </a:pPr>
              <a:t>‹#›</a:t>
            </a:fld>
            <a:endParaRPr lang="en-US">
              <a:solidFill>
                <a:srgbClr val="FFFFFF"/>
              </a:solidFill>
            </a:endParaRPr>
          </a:p>
        </p:txBody>
      </p:sp>
      <p:sp>
        <p:nvSpPr>
          <p:cNvPr id="286212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9173" tIns="49585" rIns="99173" bIns="495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395927"/>
      </p:ext>
    </p:extLst>
  </p:cSld>
  <p:clrMap bg1="dk2" tx1="lt1" bg2="dk1" tx2="lt2" accent1="accent1" accent2="accent2" accent3="accent3" accent4="accent4" accent5="accent5" accent6="accent6" hlink="hlink" folHlink="folHlink"/>
  <p:sldLayoutIdLst>
    <p:sldLayoutId id="2147484601" r:id="rId1"/>
    <p:sldLayoutId id="2147484602" r:id="rId2"/>
    <p:sldLayoutId id="2147484603" r:id="rId3"/>
    <p:sldLayoutId id="2147484604" r:id="rId4"/>
    <p:sldLayoutId id="2147484605" r:id="rId5"/>
    <p:sldLayoutId id="2147484606" r:id="rId6"/>
    <p:sldLayoutId id="2147484607" r:id="rId7"/>
    <p:sldLayoutId id="2147484608" r:id="rId8"/>
    <p:sldLayoutId id="2147484609" r:id="rId9"/>
    <p:sldLayoutId id="2147484610" r:id="rId10"/>
    <p:sldLayoutId id="2147484611" r:id="rId11"/>
    <p:sldLayoutId id="2147484612" r:id="rId12"/>
    <p:sldLayoutId id="2147484613" r:id="rId13"/>
    <p:sldLayoutId id="2147484614" r:id="rId14"/>
    <p:sldLayoutId id="2147484615" r:id="rId15"/>
  </p:sldLayoutIdLst>
  <p:transition>
    <p:zoom dir="in"/>
  </p:transition>
  <p:hf hdr="0" ftr="0" dt="0"/>
  <p:txStyles>
    <p:titleStyle>
      <a:lvl1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5pPr>
      <a:lvl6pPr marL="450787"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6pPr>
      <a:lvl7pPr marL="901574"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7pPr>
      <a:lvl8pPr marL="1352357"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8pPr>
      <a:lvl9pPr marL="1803142"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9pPr>
    </p:titleStyle>
    <p:bodyStyle>
      <a:lvl1pPr marL="338090" indent="-338090" algn="l" rtl="0" eaLnBrk="0" fontAlgn="base" hangingPunct="0">
        <a:spcBef>
          <a:spcPct val="20000"/>
        </a:spcBef>
        <a:spcAft>
          <a:spcPct val="0"/>
        </a:spcAft>
        <a:buClr>
          <a:schemeClr val="hlink"/>
        </a:buClr>
        <a:buSzPct val="60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32522" indent="-281741" algn="l" rtl="0" eaLnBrk="0" fontAlgn="base" hangingPunct="0">
        <a:spcBef>
          <a:spcPct val="20000"/>
        </a:spcBef>
        <a:spcAft>
          <a:spcPct val="0"/>
        </a:spcAft>
        <a:buClr>
          <a:schemeClr val="tx1"/>
        </a:buClr>
        <a:buChar char="•"/>
        <a:defRPr sz="2727">
          <a:solidFill>
            <a:schemeClr val="tx1"/>
          </a:solidFill>
          <a:effectLst>
            <a:outerShdw blurRad="38100" dist="38100" dir="2700000" algn="tl">
              <a:srgbClr val="000000"/>
            </a:outerShdw>
          </a:effectLst>
          <a:latin typeface="+mn-lt"/>
        </a:defRPr>
      </a:lvl2pPr>
      <a:lvl3pPr marL="1126959" indent="-225393" algn="l" rtl="0" eaLnBrk="0" fontAlgn="base" hangingPunct="0">
        <a:spcBef>
          <a:spcPct val="20000"/>
        </a:spcBef>
        <a:spcAft>
          <a:spcPct val="0"/>
        </a:spcAft>
        <a:buClr>
          <a:schemeClr val="accent2"/>
        </a:buClr>
        <a:buSzPct val="60000"/>
        <a:buFont typeface="Wingdings" pitchFamily="2" charset="2"/>
        <a:buChar char="n"/>
        <a:defRPr sz="2364">
          <a:solidFill>
            <a:schemeClr val="tx1"/>
          </a:solidFill>
          <a:effectLst>
            <a:outerShdw blurRad="38100" dist="38100" dir="2700000" algn="tl">
              <a:srgbClr val="000000"/>
            </a:outerShdw>
          </a:effectLst>
          <a:latin typeface="+mn-lt"/>
        </a:defRPr>
      </a:lvl3pPr>
      <a:lvl4pPr marL="1577747" indent="-225393"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28533" indent="-225393"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479321" indent="-225393"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30104" indent="-225393"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380888" indent="-225393"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31674" indent="-225393"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01574" rtl="0" eaLnBrk="1" latinLnBrk="0" hangingPunct="1">
        <a:defRPr sz="1818" kern="1200">
          <a:solidFill>
            <a:schemeClr val="tx1"/>
          </a:solidFill>
          <a:latin typeface="+mn-lt"/>
          <a:ea typeface="+mn-ea"/>
          <a:cs typeface="+mn-cs"/>
        </a:defRPr>
      </a:lvl1pPr>
      <a:lvl2pPr marL="450787" algn="l" defTabSz="901574" rtl="0" eaLnBrk="1" latinLnBrk="0" hangingPunct="1">
        <a:defRPr sz="1818" kern="1200">
          <a:solidFill>
            <a:schemeClr val="tx1"/>
          </a:solidFill>
          <a:latin typeface="+mn-lt"/>
          <a:ea typeface="+mn-ea"/>
          <a:cs typeface="+mn-cs"/>
        </a:defRPr>
      </a:lvl2pPr>
      <a:lvl3pPr marL="901574" algn="l" defTabSz="901574" rtl="0" eaLnBrk="1" latinLnBrk="0" hangingPunct="1">
        <a:defRPr sz="1818" kern="1200">
          <a:solidFill>
            <a:schemeClr val="tx1"/>
          </a:solidFill>
          <a:latin typeface="+mn-lt"/>
          <a:ea typeface="+mn-ea"/>
          <a:cs typeface="+mn-cs"/>
        </a:defRPr>
      </a:lvl3pPr>
      <a:lvl4pPr marL="1352357" algn="l" defTabSz="901574" rtl="0" eaLnBrk="1" latinLnBrk="0" hangingPunct="1">
        <a:defRPr sz="1818" kern="1200">
          <a:solidFill>
            <a:schemeClr val="tx1"/>
          </a:solidFill>
          <a:latin typeface="+mn-lt"/>
          <a:ea typeface="+mn-ea"/>
          <a:cs typeface="+mn-cs"/>
        </a:defRPr>
      </a:lvl4pPr>
      <a:lvl5pPr marL="1803142" algn="l" defTabSz="901574" rtl="0" eaLnBrk="1" latinLnBrk="0" hangingPunct="1">
        <a:defRPr sz="1818" kern="1200">
          <a:solidFill>
            <a:schemeClr val="tx1"/>
          </a:solidFill>
          <a:latin typeface="+mn-lt"/>
          <a:ea typeface="+mn-ea"/>
          <a:cs typeface="+mn-cs"/>
        </a:defRPr>
      </a:lvl5pPr>
      <a:lvl6pPr marL="2253925" algn="l" defTabSz="901574" rtl="0" eaLnBrk="1" latinLnBrk="0" hangingPunct="1">
        <a:defRPr sz="1818" kern="1200">
          <a:solidFill>
            <a:schemeClr val="tx1"/>
          </a:solidFill>
          <a:latin typeface="+mn-lt"/>
          <a:ea typeface="+mn-ea"/>
          <a:cs typeface="+mn-cs"/>
        </a:defRPr>
      </a:lvl6pPr>
      <a:lvl7pPr marL="2704714" algn="l" defTabSz="901574" rtl="0" eaLnBrk="1" latinLnBrk="0" hangingPunct="1">
        <a:defRPr sz="1818" kern="1200">
          <a:solidFill>
            <a:schemeClr val="tx1"/>
          </a:solidFill>
          <a:latin typeface="+mn-lt"/>
          <a:ea typeface="+mn-ea"/>
          <a:cs typeface="+mn-cs"/>
        </a:defRPr>
      </a:lvl7pPr>
      <a:lvl8pPr marL="3155496" algn="l" defTabSz="901574" rtl="0" eaLnBrk="1" latinLnBrk="0" hangingPunct="1">
        <a:defRPr sz="1818" kern="1200">
          <a:solidFill>
            <a:schemeClr val="tx1"/>
          </a:solidFill>
          <a:latin typeface="+mn-lt"/>
          <a:ea typeface="+mn-ea"/>
          <a:cs typeface="+mn-cs"/>
        </a:defRPr>
      </a:lvl8pPr>
      <a:lvl9pPr marL="3606282" algn="l" defTabSz="901574" rtl="0" eaLnBrk="1" latinLnBrk="0" hangingPunct="1">
        <a:defRPr sz="1818"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3" y="1588"/>
            <a:ext cx="9132888" cy="6845300"/>
            <a:chOff x="0" y="1"/>
            <a:chExt cx="5753" cy="4312"/>
          </a:xfrm>
        </p:grpSpPr>
        <p:sp>
          <p:nvSpPr>
            <p:cNvPr id="311296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defTabSz="456464">
                <a:defRPr/>
              </a:pPr>
              <a:endParaRPr lang="en-US" sz="909">
                <a:solidFill>
                  <a:srgbClr val="FFFFFF"/>
                </a:solidFill>
                <a:latin typeface="Times New Roman"/>
              </a:endParaRPr>
            </a:p>
          </p:txBody>
        </p:sp>
        <p:sp>
          <p:nvSpPr>
            <p:cNvPr id="3112964"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ctr" defTabSz="456464">
                <a:defRPr/>
              </a:pPr>
              <a:endParaRPr lang="en-US" sz="909">
                <a:solidFill>
                  <a:srgbClr val="FFFFFF"/>
                </a:solidFill>
                <a:latin typeface="Times New Roman"/>
              </a:endParaRPr>
            </a:p>
          </p:txBody>
        </p:sp>
      </p:grpSp>
      <p:sp>
        <p:nvSpPr>
          <p:cNvPr id="3112965"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32" tIns="45966" rIns="91932" bIns="45966" numCol="1" anchor="ctr" anchorCtr="0" compatLnSpc="1">
            <a:prstTxWarp prst="textNoShape">
              <a:avLst/>
            </a:prstTxWarp>
          </a:bodyPr>
          <a:lstStyle/>
          <a:p>
            <a:pPr lvl="0"/>
            <a:r>
              <a:rPr lang="en-US"/>
              <a:t>Click to edit Master title style</a:t>
            </a:r>
          </a:p>
        </p:txBody>
      </p:sp>
      <p:sp>
        <p:nvSpPr>
          <p:cNvPr id="3112966"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32" tIns="45966" rIns="91932" bIns="45966" numCol="1" anchor="ctr" anchorCtr="0" compatLnSpc="1">
            <a:prstTxWarp prst="textNoShape">
              <a:avLst/>
            </a:prstTxWarp>
          </a:bodyPr>
          <a:lstStyle>
            <a:lvl1pPr algn="l" eaLnBrk="1" hangingPunct="1">
              <a:defRPr sz="727"/>
            </a:lvl1pPr>
          </a:lstStyle>
          <a:p>
            <a:pPr defTabSz="456464">
              <a:defRPr/>
            </a:pPr>
            <a:endParaRPr lang="en-US">
              <a:solidFill>
                <a:srgbClr val="FFFFFF"/>
              </a:solidFill>
              <a:latin typeface="Times New Roman"/>
            </a:endParaRPr>
          </a:p>
        </p:txBody>
      </p:sp>
      <p:sp>
        <p:nvSpPr>
          <p:cNvPr id="3112967"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32" tIns="45966" rIns="91932" bIns="45966" numCol="1" anchor="ctr" anchorCtr="0" compatLnSpc="1">
            <a:prstTxWarp prst="textNoShape">
              <a:avLst/>
            </a:prstTxWarp>
          </a:bodyPr>
          <a:lstStyle>
            <a:lvl1pPr eaLnBrk="1" hangingPunct="1">
              <a:defRPr sz="727"/>
            </a:lvl1pPr>
          </a:lstStyle>
          <a:p>
            <a:pPr algn="ctr" defTabSz="456464">
              <a:defRPr/>
            </a:pPr>
            <a:endParaRPr lang="en-US">
              <a:solidFill>
                <a:srgbClr val="FFFFFF"/>
              </a:solidFill>
              <a:latin typeface="Times New Roman"/>
            </a:endParaRPr>
          </a:p>
        </p:txBody>
      </p:sp>
      <p:sp>
        <p:nvSpPr>
          <p:cNvPr id="3112968"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32" tIns="45966" rIns="91932" bIns="45966" numCol="1" anchor="ctr" anchorCtr="0" compatLnSpc="1">
            <a:prstTxWarp prst="textNoShape">
              <a:avLst/>
            </a:prstTxWarp>
          </a:bodyPr>
          <a:lstStyle>
            <a:lvl1pPr algn="r" eaLnBrk="1" hangingPunct="1">
              <a:defRPr sz="727"/>
            </a:lvl1pPr>
          </a:lstStyle>
          <a:p>
            <a:pPr defTabSz="456464">
              <a:defRPr/>
            </a:pPr>
            <a:fld id="{D4E9918B-A2EB-4BDF-A45A-C1A088B3E273}" type="slidenum">
              <a:rPr lang="en-US" smtClean="0">
                <a:solidFill>
                  <a:srgbClr val="FFFFFF"/>
                </a:solidFill>
                <a:latin typeface="Times New Roman"/>
              </a:rPr>
              <a:pPr defTabSz="456464">
                <a:defRPr/>
              </a:pPr>
              <a:t>‹#›</a:t>
            </a:fld>
            <a:endParaRPr lang="en-US">
              <a:solidFill>
                <a:srgbClr val="FFFFFF"/>
              </a:solidFill>
              <a:latin typeface="Times New Roman"/>
            </a:endParaRPr>
          </a:p>
        </p:txBody>
      </p:sp>
      <p:sp>
        <p:nvSpPr>
          <p:cNvPr id="4103" name="Rectangle 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298" tIns="45648" rIns="91298" bIns="456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415025"/>
      </p:ext>
    </p:extLst>
  </p:cSld>
  <p:clrMap bg1="dk1" tx1="lt1" bg2="dk2" tx2="lt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 id="2147484672" r:id="rId12"/>
    <p:sldLayoutId id="2147484673" r:id="rId13"/>
    <p:sldLayoutId id="2147484674" r:id="rId14"/>
  </p:sldLayoutIdLst>
  <p:transition>
    <p:zoom dir="in"/>
  </p:transition>
  <p:hf hdr="0" ftr="0" dt="0"/>
  <p:txStyles>
    <p:titleStyle>
      <a:lvl1pPr algn="ctr" rtl="0" eaLnBrk="0" fontAlgn="base" hangingPunct="0">
        <a:spcBef>
          <a:spcPct val="0"/>
        </a:spcBef>
        <a:spcAft>
          <a:spcPct val="0"/>
        </a:spcAft>
        <a:defRPr sz="2182">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182">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2182">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2182">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2182">
          <a:solidFill>
            <a:schemeClr val="tx2"/>
          </a:solidFill>
          <a:effectLst>
            <a:outerShdw blurRad="38100" dist="38100" dir="2700000" algn="tl">
              <a:srgbClr val="000000"/>
            </a:outerShdw>
          </a:effectLst>
          <a:latin typeface="Times New Roman" pitchFamily="18" charset="0"/>
        </a:defRPr>
      </a:lvl5pPr>
      <a:lvl6pPr marL="228231" algn="ctr" rtl="0" fontAlgn="base">
        <a:spcBef>
          <a:spcPct val="0"/>
        </a:spcBef>
        <a:spcAft>
          <a:spcPct val="0"/>
        </a:spcAft>
        <a:defRPr sz="2182">
          <a:solidFill>
            <a:schemeClr val="tx2"/>
          </a:solidFill>
          <a:effectLst>
            <a:outerShdw blurRad="38100" dist="38100" dir="2700000" algn="tl">
              <a:srgbClr val="000000"/>
            </a:outerShdw>
          </a:effectLst>
          <a:latin typeface="Times New Roman" pitchFamily="18" charset="0"/>
        </a:defRPr>
      </a:lvl6pPr>
      <a:lvl7pPr marL="456464" algn="ctr" rtl="0" fontAlgn="base">
        <a:spcBef>
          <a:spcPct val="0"/>
        </a:spcBef>
        <a:spcAft>
          <a:spcPct val="0"/>
        </a:spcAft>
        <a:defRPr sz="2182">
          <a:solidFill>
            <a:schemeClr val="tx2"/>
          </a:solidFill>
          <a:effectLst>
            <a:outerShdw blurRad="38100" dist="38100" dir="2700000" algn="tl">
              <a:srgbClr val="000000"/>
            </a:outerShdw>
          </a:effectLst>
          <a:latin typeface="Times New Roman" pitchFamily="18" charset="0"/>
        </a:defRPr>
      </a:lvl7pPr>
      <a:lvl8pPr marL="684698" algn="ctr" rtl="0" fontAlgn="base">
        <a:spcBef>
          <a:spcPct val="0"/>
        </a:spcBef>
        <a:spcAft>
          <a:spcPct val="0"/>
        </a:spcAft>
        <a:defRPr sz="2182">
          <a:solidFill>
            <a:schemeClr val="tx2"/>
          </a:solidFill>
          <a:effectLst>
            <a:outerShdw blurRad="38100" dist="38100" dir="2700000" algn="tl">
              <a:srgbClr val="000000"/>
            </a:outerShdw>
          </a:effectLst>
          <a:latin typeface="Times New Roman" pitchFamily="18" charset="0"/>
        </a:defRPr>
      </a:lvl8pPr>
      <a:lvl9pPr marL="912931" algn="ctr" rtl="0" fontAlgn="base">
        <a:spcBef>
          <a:spcPct val="0"/>
        </a:spcBef>
        <a:spcAft>
          <a:spcPct val="0"/>
        </a:spcAft>
        <a:defRPr sz="2182">
          <a:solidFill>
            <a:schemeClr val="tx2"/>
          </a:solidFill>
          <a:effectLst>
            <a:outerShdw blurRad="38100" dist="38100" dir="2700000" algn="tl">
              <a:srgbClr val="000000"/>
            </a:outerShdw>
          </a:effectLst>
          <a:latin typeface="Times New Roman" pitchFamily="18" charset="0"/>
        </a:defRPr>
      </a:lvl9pPr>
    </p:titleStyle>
    <p:bodyStyle>
      <a:lvl1pPr marL="171176" indent="-171176" algn="l" rtl="0" eaLnBrk="0" fontAlgn="base" hangingPunct="0">
        <a:spcBef>
          <a:spcPct val="20000"/>
        </a:spcBef>
        <a:spcAft>
          <a:spcPct val="0"/>
        </a:spcAft>
        <a:buClr>
          <a:schemeClr val="accent2"/>
        </a:buClr>
        <a:buSzPct val="80000"/>
        <a:buFont typeface="Wingdings" pitchFamily="2" charset="2"/>
        <a:buChar char="l"/>
        <a:defRPr sz="1545">
          <a:solidFill>
            <a:schemeClr val="tx1"/>
          </a:solidFill>
          <a:latin typeface="+mn-lt"/>
          <a:ea typeface="+mn-ea"/>
          <a:cs typeface="+mn-cs"/>
        </a:defRPr>
      </a:lvl1pPr>
      <a:lvl2pPr marL="370881" indent="-142643" algn="l" rtl="0" eaLnBrk="0" fontAlgn="base" hangingPunct="0">
        <a:spcBef>
          <a:spcPct val="20000"/>
        </a:spcBef>
        <a:spcAft>
          <a:spcPct val="0"/>
        </a:spcAft>
        <a:buClr>
          <a:schemeClr val="tx1"/>
        </a:buClr>
        <a:buSzPct val="90000"/>
        <a:buChar char="–"/>
        <a:defRPr sz="1364">
          <a:solidFill>
            <a:schemeClr val="tx1"/>
          </a:solidFill>
          <a:latin typeface="+mn-lt"/>
        </a:defRPr>
      </a:lvl2pPr>
      <a:lvl3pPr marL="570581" indent="-114118" algn="l" rtl="0" eaLnBrk="0" fontAlgn="base" hangingPunct="0">
        <a:spcBef>
          <a:spcPct val="20000"/>
        </a:spcBef>
        <a:spcAft>
          <a:spcPct val="0"/>
        </a:spcAft>
        <a:buClr>
          <a:schemeClr val="accent1"/>
        </a:buClr>
        <a:buSzPct val="60000"/>
        <a:buFont typeface="Wingdings" pitchFamily="2" charset="2"/>
        <a:buChar char="l"/>
        <a:defRPr sz="1182">
          <a:solidFill>
            <a:schemeClr val="tx1"/>
          </a:solidFill>
          <a:latin typeface="+mn-lt"/>
        </a:defRPr>
      </a:lvl3pPr>
      <a:lvl4pPr marL="798812" indent="-114118" algn="l" rtl="0" eaLnBrk="0" fontAlgn="base" hangingPunct="0">
        <a:spcBef>
          <a:spcPct val="20000"/>
        </a:spcBef>
        <a:spcAft>
          <a:spcPct val="0"/>
        </a:spcAft>
        <a:buClr>
          <a:schemeClr val="tx1"/>
        </a:buClr>
        <a:buChar char="–"/>
        <a:defRPr sz="1000">
          <a:solidFill>
            <a:schemeClr val="tx1"/>
          </a:solidFill>
          <a:latin typeface="+mn-lt"/>
        </a:defRPr>
      </a:lvl4pPr>
      <a:lvl5pPr marL="1027046" indent="-114118" algn="l" rtl="0" eaLnBrk="0" fontAlgn="base" hangingPunct="0">
        <a:spcBef>
          <a:spcPct val="20000"/>
        </a:spcBef>
        <a:spcAft>
          <a:spcPct val="0"/>
        </a:spcAft>
        <a:buClr>
          <a:schemeClr val="accent1"/>
        </a:buClr>
        <a:buChar char="•"/>
        <a:defRPr sz="1000">
          <a:solidFill>
            <a:schemeClr val="tx1"/>
          </a:solidFill>
          <a:latin typeface="+mn-lt"/>
        </a:defRPr>
      </a:lvl5pPr>
      <a:lvl6pPr marL="1255277" indent="-114118" algn="l" rtl="0" fontAlgn="base">
        <a:spcBef>
          <a:spcPct val="20000"/>
        </a:spcBef>
        <a:spcAft>
          <a:spcPct val="0"/>
        </a:spcAft>
        <a:buClr>
          <a:schemeClr val="accent1"/>
        </a:buClr>
        <a:buChar char="•"/>
        <a:defRPr sz="1000">
          <a:solidFill>
            <a:schemeClr val="tx1"/>
          </a:solidFill>
          <a:latin typeface="+mn-lt"/>
        </a:defRPr>
      </a:lvl6pPr>
      <a:lvl7pPr marL="1483518" indent="-114118" algn="l" rtl="0" fontAlgn="base">
        <a:spcBef>
          <a:spcPct val="20000"/>
        </a:spcBef>
        <a:spcAft>
          <a:spcPct val="0"/>
        </a:spcAft>
        <a:buClr>
          <a:schemeClr val="accent1"/>
        </a:buClr>
        <a:buChar char="•"/>
        <a:defRPr sz="1000">
          <a:solidFill>
            <a:schemeClr val="tx1"/>
          </a:solidFill>
          <a:latin typeface="+mn-lt"/>
        </a:defRPr>
      </a:lvl7pPr>
      <a:lvl8pPr marL="1711743" indent="-114118" algn="l" rtl="0" fontAlgn="base">
        <a:spcBef>
          <a:spcPct val="20000"/>
        </a:spcBef>
        <a:spcAft>
          <a:spcPct val="0"/>
        </a:spcAft>
        <a:buClr>
          <a:schemeClr val="accent1"/>
        </a:buClr>
        <a:buChar char="•"/>
        <a:defRPr sz="1000">
          <a:solidFill>
            <a:schemeClr val="tx1"/>
          </a:solidFill>
          <a:latin typeface="+mn-lt"/>
        </a:defRPr>
      </a:lvl8pPr>
      <a:lvl9pPr marL="1939976" indent="-114118" algn="l" rtl="0" fontAlgn="base">
        <a:spcBef>
          <a:spcPct val="20000"/>
        </a:spcBef>
        <a:spcAft>
          <a:spcPct val="0"/>
        </a:spcAft>
        <a:buClr>
          <a:schemeClr val="accent1"/>
        </a:buClr>
        <a:buChar char="•"/>
        <a:defRPr sz="1000">
          <a:solidFill>
            <a:schemeClr val="tx1"/>
          </a:solidFill>
          <a:latin typeface="+mn-lt"/>
        </a:defRPr>
      </a:lvl9pPr>
    </p:bodyStyle>
    <p:otherStyle>
      <a:defPPr>
        <a:defRPr lang="en-US"/>
      </a:defPPr>
      <a:lvl1pPr marL="0" algn="l" defTabSz="456464" rtl="0" eaLnBrk="1" latinLnBrk="0" hangingPunct="1">
        <a:defRPr sz="909" kern="1200">
          <a:solidFill>
            <a:schemeClr val="tx1"/>
          </a:solidFill>
          <a:latin typeface="+mn-lt"/>
          <a:ea typeface="+mn-ea"/>
          <a:cs typeface="+mn-cs"/>
        </a:defRPr>
      </a:lvl1pPr>
      <a:lvl2pPr marL="228231" algn="l" defTabSz="456464" rtl="0" eaLnBrk="1" latinLnBrk="0" hangingPunct="1">
        <a:defRPr sz="909" kern="1200">
          <a:solidFill>
            <a:schemeClr val="tx1"/>
          </a:solidFill>
          <a:latin typeface="+mn-lt"/>
          <a:ea typeface="+mn-ea"/>
          <a:cs typeface="+mn-cs"/>
        </a:defRPr>
      </a:lvl2pPr>
      <a:lvl3pPr marL="456464" algn="l" defTabSz="456464" rtl="0" eaLnBrk="1" latinLnBrk="0" hangingPunct="1">
        <a:defRPr sz="909" kern="1200">
          <a:solidFill>
            <a:schemeClr val="tx1"/>
          </a:solidFill>
          <a:latin typeface="+mn-lt"/>
          <a:ea typeface="+mn-ea"/>
          <a:cs typeface="+mn-cs"/>
        </a:defRPr>
      </a:lvl3pPr>
      <a:lvl4pPr marL="684698" algn="l" defTabSz="456464" rtl="0" eaLnBrk="1" latinLnBrk="0" hangingPunct="1">
        <a:defRPr sz="909" kern="1200">
          <a:solidFill>
            <a:schemeClr val="tx1"/>
          </a:solidFill>
          <a:latin typeface="+mn-lt"/>
          <a:ea typeface="+mn-ea"/>
          <a:cs typeface="+mn-cs"/>
        </a:defRPr>
      </a:lvl4pPr>
      <a:lvl5pPr marL="912931" algn="l" defTabSz="456464" rtl="0" eaLnBrk="1" latinLnBrk="0" hangingPunct="1">
        <a:defRPr sz="909" kern="1200">
          <a:solidFill>
            <a:schemeClr val="tx1"/>
          </a:solidFill>
          <a:latin typeface="+mn-lt"/>
          <a:ea typeface="+mn-ea"/>
          <a:cs typeface="+mn-cs"/>
        </a:defRPr>
      </a:lvl5pPr>
      <a:lvl6pPr marL="1141157" algn="l" defTabSz="456464" rtl="0" eaLnBrk="1" latinLnBrk="0" hangingPunct="1">
        <a:defRPr sz="909" kern="1200">
          <a:solidFill>
            <a:schemeClr val="tx1"/>
          </a:solidFill>
          <a:latin typeface="+mn-lt"/>
          <a:ea typeface="+mn-ea"/>
          <a:cs typeface="+mn-cs"/>
        </a:defRPr>
      </a:lvl6pPr>
      <a:lvl7pPr marL="1369396" algn="l" defTabSz="456464" rtl="0" eaLnBrk="1" latinLnBrk="0" hangingPunct="1">
        <a:defRPr sz="909" kern="1200">
          <a:solidFill>
            <a:schemeClr val="tx1"/>
          </a:solidFill>
          <a:latin typeface="+mn-lt"/>
          <a:ea typeface="+mn-ea"/>
          <a:cs typeface="+mn-cs"/>
        </a:defRPr>
      </a:lvl7pPr>
      <a:lvl8pPr marL="1597627" algn="l" defTabSz="456464" rtl="0" eaLnBrk="1" latinLnBrk="0" hangingPunct="1">
        <a:defRPr sz="909" kern="1200">
          <a:solidFill>
            <a:schemeClr val="tx1"/>
          </a:solidFill>
          <a:latin typeface="+mn-lt"/>
          <a:ea typeface="+mn-ea"/>
          <a:cs typeface="+mn-cs"/>
        </a:defRPr>
      </a:lvl8pPr>
      <a:lvl9pPr marL="1825861" algn="l" defTabSz="456464" rtl="0" eaLnBrk="1" latinLnBrk="0" hangingPunct="1">
        <a:defRPr sz="909"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3" y="1588"/>
            <a:ext cx="9132888" cy="6845300"/>
            <a:chOff x="0" y="1"/>
            <a:chExt cx="5753" cy="4312"/>
          </a:xfrm>
        </p:grpSpPr>
        <p:sp>
          <p:nvSpPr>
            <p:cNvPr id="311296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ctr" defTabSz="901384">
                <a:defRPr/>
              </a:pPr>
              <a:endParaRPr lang="en-US" sz="1818">
                <a:solidFill>
                  <a:srgbClr val="FFFFFF"/>
                </a:solidFill>
                <a:latin typeface="Times New Roman"/>
              </a:endParaRPr>
            </a:p>
          </p:txBody>
        </p:sp>
        <p:sp>
          <p:nvSpPr>
            <p:cNvPr id="3112964"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ctr" defTabSz="901384">
                <a:defRPr/>
              </a:pPr>
              <a:endParaRPr lang="en-US" sz="1818">
                <a:solidFill>
                  <a:srgbClr val="FFFFFF"/>
                </a:solidFill>
                <a:latin typeface="Times New Roman"/>
              </a:endParaRPr>
            </a:p>
          </p:txBody>
        </p:sp>
      </p:grpSp>
      <p:sp>
        <p:nvSpPr>
          <p:cNvPr id="3112965"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9840" tIns="49920" rIns="99840" bIns="49920" numCol="1" anchor="ctr" anchorCtr="0" compatLnSpc="1">
            <a:prstTxWarp prst="textNoShape">
              <a:avLst/>
            </a:prstTxWarp>
          </a:bodyPr>
          <a:lstStyle/>
          <a:p>
            <a:pPr lvl="0"/>
            <a:r>
              <a:rPr lang="en-US"/>
              <a:t>Click to edit Master title style</a:t>
            </a:r>
          </a:p>
        </p:txBody>
      </p:sp>
      <p:sp>
        <p:nvSpPr>
          <p:cNvPr id="3112966"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9840" tIns="49920" rIns="99840" bIns="49920" numCol="1" anchor="ctr" anchorCtr="0" compatLnSpc="1">
            <a:prstTxWarp prst="textNoShape">
              <a:avLst/>
            </a:prstTxWarp>
          </a:bodyPr>
          <a:lstStyle>
            <a:lvl1pPr algn="l" eaLnBrk="1" hangingPunct="1">
              <a:defRPr sz="1364"/>
            </a:lvl1pPr>
          </a:lstStyle>
          <a:p>
            <a:pPr defTabSz="901384">
              <a:defRPr/>
            </a:pPr>
            <a:endParaRPr lang="en-US">
              <a:solidFill>
                <a:srgbClr val="FFFFFF"/>
              </a:solidFill>
              <a:latin typeface="Times New Roman"/>
            </a:endParaRPr>
          </a:p>
        </p:txBody>
      </p:sp>
      <p:sp>
        <p:nvSpPr>
          <p:cNvPr id="3112967"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9840" tIns="49920" rIns="99840" bIns="49920" numCol="1" anchor="ctr" anchorCtr="0" compatLnSpc="1">
            <a:prstTxWarp prst="textNoShape">
              <a:avLst/>
            </a:prstTxWarp>
          </a:bodyPr>
          <a:lstStyle>
            <a:lvl1pPr eaLnBrk="1" hangingPunct="1">
              <a:defRPr sz="1364"/>
            </a:lvl1pPr>
          </a:lstStyle>
          <a:p>
            <a:pPr algn="ctr" defTabSz="901384">
              <a:defRPr/>
            </a:pPr>
            <a:endParaRPr lang="en-US">
              <a:solidFill>
                <a:srgbClr val="FFFFFF"/>
              </a:solidFill>
              <a:latin typeface="Times New Roman"/>
            </a:endParaRPr>
          </a:p>
        </p:txBody>
      </p:sp>
      <p:sp>
        <p:nvSpPr>
          <p:cNvPr id="3112968"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9840" tIns="49920" rIns="99840" bIns="49920" numCol="1" anchor="ctr" anchorCtr="0" compatLnSpc="1">
            <a:prstTxWarp prst="textNoShape">
              <a:avLst/>
            </a:prstTxWarp>
          </a:bodyPr>
          <a:lstStyle>
            <a:lvl1pPr algn="r" eaLnBrk="1" hangingPunct="1">
              <a:defRPr sz="1364"/>
            </a:lvl1pPr>
          </a:lstStyle>
          <a:p>
            <a:pPr defTabSz="901384">
              <a:defRPr/>
            </a:pPr>
            <a:fld id="{D4E9918B-A2EB-4BDF-A45A-C1A088B3E273}" type="slidenum">
              <a:rPr lang="en-US" smtClean="0">
                <a:solidFill>
                  <a:srgbClr val="FFFFFF"/>
                </a:solidFill>
                <a:latin typeface="Times New Roman"/>
              </a:rPr>
              <a:pPr defTabSz="901384">
                <a:defRPr/>
              </a:pPr>
              <a:t>‹#›</a:t>
            </a:fld>
            <a:endParaRPr lang="en-US">
              <a:solidFill>
                <a:srgbClr val="FFFFFF"/>
              </a:solidFill>
              <a:latin typeface="Times New Roman"/>
            </a:endParaRPr>
          </a:p>
        </p:txBody>
      </p:sp>
      <p:sp>
        <p:nvSpPr>
          <p:cNvPr id="4103" name="Rectangle 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9152" tIns="49574" rIns="99152" bIns="4957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8902524"/>
      </p:ext>
    </p:extLst>
  </p:cSld>
  <p:clrMap bg1="dk1" tx1="lt1" bg2="dk2" tx2="lt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 id="2147484687" r:id="rId12"/>
    <p:sldLayoutId id="2147484688" r:id="rId13"/>
    <p:sldLayoutId id="2147484689" r:id="rId14"/>
    <p:sldLayoutId id="2147484690" r:id="rId15"/>
  </p:sldLayoutIdLst>
  <p:transition>
    <p:zoom dir="in"/>
  </p:transition>
  <p:hf hdr="0" ftr="0" dt="0"/>
  <p:txStyles>
    <p:titleStyle>
      <a:lvl1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5pPr>
      <a:lvl6pPr marL="450693" algn="ctr" rtl="0" fontAlgn="base">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6pPr>
      <a:lvl7pPr marL="901384" algn="ctr" rtl="0" fontAlgn="base">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7pPr>
      <a:lvl8pPr marL="1352073" algn="ctr" rtl="0" fontAlgn="base">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8pPr>
      <a:lvl9pPr marL="1802763" algn="ctr" rtl="0" fontAlgn="base">
        <a:spcBef>
          <a:spcPct val="0"/>
        </a:spcBef>
        <a:spcAft>
          <a:spcPct val="0"/>
        </a:spcAft>
        <a:defRPr sz="4364">
          <a:solidFill>
            <a:schemeClr val="tx2"/>
          </a:solidFill>
          <a:effectLst>
            <a:outerShdw blurRad="38100" dist="38100" dir="2700000" algn="tl">
              <a:srgbClr val="000000"/>
            </a:outerShdw>
          </a:effectLst>
          <a:latin typeface="Times New Roman" pitchFamily="18" charset="0"/>
        </a:defRPr>
      </a:lvl9pPr>
    </p:titleStyle>
    <p:bodyStyle>
      <a:lvl1pPr marL="338017" indent="-338017" algn="l" rtl="0" eaLnBrk="0" fontAlgn="base" hangingPunct="0">
        <a:spcBef>
          <a:spcPct val="20000"/>
        </a:spcBef>
        <a:spcAft>
          <a:spcPct val="0"/>
        </a:spcAft>
        <a:buClr>
          <a:schemeClr val="accent2"/>
        </a:buClr>
        <a:buSzPct val="80000"/>
        <a:buFont typeface="Wingdings" pitchFamily="2" charset="2"/>
        <a:buChar char="l"/>
        <a:defRPr sz="3182">
          <a:solidFill>
            <a:schemeClr val="tx1"/>
          </a:solidFill>
          <a:latin typeface="+mn-lt"/>
          <a:ea typeface="+mn-ea"/>
          <a:cs typeface="+mn-cs"/>
        </a:defRPr>
      </a:lvl1pPr>
      <a:lvl2pPr marL="732366" indent="-281682" algn="l" rtl="0" eaLnBrk="0" fontAlgn="base" hangingPunct="0">
        <a:spcBef>
          <a:spcPct val="20000"/>
        </a:spcBef>
        <a:spcAft>
          <a:spcPct val="0"/>
        </a:spcAft>
        <a:buClr>
          <a:schemeClr val="tx1"/>
        </a:buClr>
        <a:buSzPct val="90000"/>
        <a:buChar char="–"/>
        <a:defRPr sz="2727">
          <a:solidFill>
            <a:schemeClr val="tx1"/>
          </a:solidFill>
          <a:latin typeface="+mn-lt"/>
        </a:defRPr>
      </a:lvl2pPr>
      <a:lvl3pPr marL="1126721" indent="-225346" algn="l" rtl="0" eaLnBrk="0" fontAlgn="base" hangingPunct="0">
        <a:spcBef>
          <a:spcPct val="20000"/>
        </a:spcBef>
        <a:spcAft>
          <a:spcPct val="0"/>
        </a:spcAft>
        <a:buClr>
          <a:schemeClr val="accent1"/>
        </a:buClr>
        <a:buSzPct val="60000"/>
        <a:buFont typeface="Wingdings" pitchFamily="2" charset="2"/>
        <a:buChar char="l"/>
        <a:defRPr sz="2364">
          <a:solidFill>
            <a:schemeClr val="tx1"/>
          </a:solidFill>
          <a:latin typeface="+mn-lt"/>
        </a:defRPr>
      </a:lvl3pPr>
      <a:lvl4pPr marL="1577414" indent="-225346" algn="l" rtl="0" eaLnBrk="0" fontAlgn="base" hangingPunct="0">
        <a:spcBef>
          <a:spcPct val="20000"/>
        </a:spcBef>
        <a:spcAft>
          <a:spcPct val="0"/>
        </a:spcAft>
        <a:buClr>
          <a:schemeClr val="tx1"/>
        </a:buClr>
        <a:buChar char="–"/>
        <a:defRPr sz="2000">
          <a:solidFill>
            <a:schemeClr val="tx1"/>
          </a:solidFill>
          <a:latin typeface="+mn-lt"/>
        </a:defRPr>
      </a:lvl4pPr>
      <a:lvl5pPr marL="2028106" indent="-225346" algn="l" rtl="0" eaLnBrk="0" fontAlgn="base" hangingPunct="0">
        <a:spcBef>
          <a:spcPct val="20000"/>
        </a:spcBef>
        <a:spcAft>
          <a:spcPct val="0"/>
        </a:spcAft>
        <a:buClr>
          <a:schemeClr val="accent1"/>
        </a:buClr>
        <a:buChar char="•"/>
        <a:defRPr sz="2000">
          <a:solidFill>
            <a:schemeClr val="tx1"/>
          </a:solidFill>
          <a:latin typeface="+mn-lt"/>
        </a:defRPr>
      </a:lvl5pPr>
      <a:lvl6pPr marL="2478798" indent="-225346" algn="l" rtl="0" fontAlgn="base">
        <a:spcBef>
          <a:spcPct val="20000"/>
        </a:spcBef>
        <a:spcAft>
          <a:spcPct val="0"/>
        </a:spcAft>
        <a:buClr>
          <a:schemeClr val="accent1"/>
        </a:buClr>
        <a:buChar char="•"/>
        <a:defRPr sz="2000">
          <a:solidFill>
            <a:schemeClr val="tx1"/>
          </a:solidFill>
          <a:latin typeface="+mn-lt"/>
        </a:defRPr>
      </a:lvl6pPr>
      <a:lvl7pPr marL="2929486" indent="-225346" algn="l" rtl="0" fontAlgn="base">
        <a:spcBef>
          <a:spcPct val="20000"/>
        </a:spcBef>
        <a:spcAft>
          <a:spcPct val="0"/>
        </a:spcAft>
        <a:buClr>
          <a:schemeClr val="accent1"/>
        </a:buClr>
        <a:buChar char="•"/>
        <a:defRPr sz="2000">
          <a:solidFill>
            <a:schemeClr val="tx1"/>
          </a:solidFill>
          <a:latin typeface="+mn-lt"/>
        </a:defRPr>
      </a:lvl7pPr>
      <a:lvl8pPr marL="3380176" indent="-225346" algn="l" rtl="0" fontAlgn="base">
        <a:spcBef>
          <a:spcPct val="20000"/>
        </a:spcBef>
        <a:spcAft>
          <a:spcPct val="0"/>
        </a:spcAft>
        <a:buClr>
          <a:schemeClr val="accent1"/>
        </a:buClr>
        <a:buChar char="•"/>
        <a:defRPr sz="2000">
          <a:solidFill>
            <a:schemeClr val="tx1"/>
          </a:solidFill>
          <a:latin typeface="+mn-lt"/>
        </a:defRPr>
      </a:lvl8pPr>
      <a:lvl9pPr marL="3830866" indent="-225346"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01384" rtl="0" eaLnBrk="1" latinLnBrk="0" hangingPunct="1">
        <a:defRPr sz="1818" kern="1200">
          <a:solidFill>
            <a:schemeClr val="tx1"/>
          </a:solidFill>
          <a:latin typeface="+mn-lt"/>
          <a:ea typeface="+mn-ea"/>
          <a:cs typeface="+mn-cs"/>
        </a:defRPr>
      </a:lvl1pPr>
      <a:lvl2pPr marL="450693" algn="l" defTabSz="901384" rtl="0" eaLnBrk="1" latinLnBrk="0" hangingPunct="1">
        <a:defRPr sz="1818" kern="1200">
          <a:solidFill>
            <a:schemeClr val="tx1"/>
          </a:solidFill>
          <a:latin typeface="+mn-lt"/>
          <a:ea typeface="+mn-ea"/>
          <a:cs typeface="+mn-cs"/>
        </a:defRPr>
      </a:lvl2pPr>
      <a:lvl3pPr marL="901384" algn="l" defTabSz="901384" rtl="0" eaLnBrk="1" latinLnBrk="0" hangingPunct="1">
        <a:defRPr sz="1818" kern="1200">
          <a:solidFill>
            <a:schemeClr val="tx1"/>
          </a:solidFill>
          <a:latin typeface="+mn-lt"/>
          <a:ea typeface="+mn-ea"/>
          <a:cs typeface="+mn-cs"/>
        </a:defRPr>
      </a:lvl3pPr>
      <a:lvl4pPr marL="1352073" algn="l" defTabSz="901384" rtl="0" eaLnBrk="1" latinLnBrk="0" hangingPunct="1">
        <a:defRPr sz="1818" kern="1200">
          <a:solidFill>
            <a:schemeClr val="tx1"/>
          </a:solidFill>
          <a:latin typeface="+mn-lt"/>
          <a:ea typeface="+mn-ea"/>
          <a:cs typeface="+mn-cs"/>
        </a:defRPr>
      </a:lvl4pPr>
      <a:lvl5pPr marL="1802763" algn="l" defTabSz="901384" rtl="0" eaLnBrk="1" latinLnBrk="0" hangingPunct="1">
        <a:defRPr sz="1818" kern="1200">
          <a:solidFill>
            <a:schemeClr val="tx1"/>
          </a:solidFill>
          <a:latin typeface="+mn-lt"/>
          <a:ea typeface="+mn-ea"/>
          <a:cs typeface="+mn-cs"/>
        </a:defRPr>
      </a:lvl5pPr>
      <a:lvl6pPr marL="2253450" algn="l" defTabSz="901384" rtl="0" eaLnBrk="1" latinLnBrk="0" hangingPunct="1">
        <a:defRPr sz="1818" kern="1200">
          <a:solidFill>
            <a:schemeClr val="tx1"/>
          </a:solidFill>
          <a:latin typeface="+mn-lt"/>
          <a:ea typeface="+mn-ea"/>
          <a:cs typeface="+mn-cs"/>
        </a:defRPr>
      </a:lvl6pPr>
      <a:lvl7pPr marL="2704144" algn="l" defTabSz="901384" rtl="0" eaLnBrk="1" latinLnBrk="0" hangingPunct="1">
        <a:defRPr sz="1818" kern="1200">
          <a:solidFill>
            <a:schemeClr val="tx1"/>
          </a:solidFill>
          <a:latin typeface="+mn-lt"/>
          <a:ea typeface="+mn-ea"/>
          <a:cs typeface="+mn-cs"/>
        </a:defRPr>
      </a:lvl7pPr>
      <a:lvl8pPr marL="3154831" algn="l" defTabSz="901384" rtl="0" eaLnBrk="1" latinLnBrk="0" hangingPunct="1">
        <a:defRPr sz="1818" kern="1200">
          <a:solidFill>
            <a:schemeClr val="tx1"/>
          </a:solidFill>
          <a:latin typeface="+mn-lt"/>
          <a:ea typeface="+mn-ea"/>
          <a:cs typeface="+mn-cs"/>
        </a:defRPr>
      </a:lvl8pPr>
      <a:lvl9pPr marL="3605522" algn="l" defTabSz="901384" rtl="0" eaLnBrk="1" latinLnBrk="0" hangingPunct="1">
        <a:defRPr sz="1818"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588" y="0"/>
            <a:ext cx="9148762" cy="6851650"/>
            <a:chOff x="1" y="0"/>
            <a:chExt cx="5763" cy="4316"/>
          </a:xfrm>
        </p:grpSpPr>
        <p:sp>
          <p:nvSpPr>
            <p:cNvPr id="286208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08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08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grpSp>
          <p:nvGrpSpPr>
            <p:cNvPr id="3083" name="Group 6"/>
            <p:cNvGrpSpPr>
              <a:grpSpLocks/>
            </p:cNvGrpSpPr>
            <p:nvPr/>
          </p:nvGrpSpPr>
          <p:grpSpPr bwMode="auto">
            <a:xfrm>
              <a:off x="288" y="0"/>
              <a:ext cx="5098" cy="4316"/>
              <a:chOff x="288" y="0"/>
              <a:chExt cx="5098" cy="4316"/>
            </a:xfrm>
          </p:grpSpPr>
          <p:sp>
            <p:nvSpPr>
              <p:cNvPr id="286208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08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08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09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09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09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09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09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09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09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09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09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09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grpSp>
        <p:sp>
          <p:nvSpPr>
            <p:cNvPr id="286210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10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10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103"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104"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10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106"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107"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defTabSz="902522">
                <a:defRPr/>
              </a:pPr>
              <a:endParaRPr lang="en-US" sz="1818">
                <a:solidFill>
                  <a:srgbClr val="FFFFFF"/>
                </a:solidFill>
                <a:latin typeface="Times New Roman" pitchFamily="18" charset="0"/>
              </a:endParaRPr>
            </a:p>
          </p:txBody>
        </p:sp>
        <p:sp>
          <p:nvSpPr>
            <p:cNvPr id="2862108"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defTabSz="902522">
                <a:defRPr/>
              </a:pPr>
              <a:endParaRPr lang="en-US" sz="1818">
                <a:solidFill>
                  <a:srgbClr val="FFFFFF"/>
                </a:solidFill>
                <a:latin typeface="Times New Roman" pitchFamily="18" charset="0"/>
              </a:endParaRPr>
            </a:p>
          </p:txBody>
        </p:sp>
        <p:sp>
          <p:nvSpPr>
            <p:cNvPr id="2862109"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defTabSz="902522">
                <a:defRPr/>
              </a:pPr>
              <a:endParaRPr lang="en-US" sz="1818">
                <a:solidFill>
                  <a:srgbClr val="FFFFFF"/>
                </a:solidFill>
                <a:latin typeface="Times New Roman" pitchFamily="18" charset="0"/>
              </a:endParaRPr>
            </a:p>
          </p:txBody>
        </p:sp>
        <p:sp>
          <p:nvSpPr>
            <p:cNvPr id="2862110"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defTabSz="902522">
                <a:defRPr/>
              </a:pPr>
              <a:endParaRPr lang="en-US" sz="1818">
                <a:solidFill>
                  <a:srgbClr val="FFFFFF"/>
                </a:solidFill>
                <a:latin typeface="Times New Roman" pitchFamily="18" charset="0"/>
              </a:endParaRPr>
            </a:p>
          </p:txBody>
        </p:sp>
        <p:grpSp>
          <p:nvGrpSpPr>
            <p:cNvPr id="3095" name="Group 31"/>
            <p:cNvGrpSpPr>
              <a:grpSpLocks/>
            </p:cNvGrpSpPr>
            <p:nvPr/>
          </p:nvGrpSpPr>
          <p:grpSpPr bwMode="auto">
            <a:xfrm>
              <a:off x="1" y="392"/>
              <a:ext cx="5758" cy="1571"/>
              <a:chOff x="1" y="392"/>
              <a:chExt cx="5758" cy="1571"/>
            </a:xfrm>
          </p:grpSpPr>
          <p:sp>
            <p:nvSpPr>
              <p:cNvPr id="286211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defTabSz="902522">
                  <a:defRPr/>
                </a:pPr>
                <a:endParaRPr lang="en-US" sz="1818">
                  <a:solidFill>
                    <a:srgbClr val="FFFFFF"/>
                  </a:solidFill>
                  <a:latin typeface="Times New Roman" pitchFamily="18" charset="0"/>
                </a:endParaRPr>
              </a:p>
            </p:txBody>
          </p:sp>
          <p:sp>
            <p:nvSpPr>
              <p:cNvPr id="286211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defTabSz="902522">
                  <a:defRPr/>
                </a:pPr>
                <a:endParaRPr lang="en-US" sz="1818">
                  <a:solidFill>
                    <a:srgbClr val="FFFFFF"/>
                  </a:solidFill>
                  <a:latin typeface="Times New Roman" pitchFamily="18" charset="0"/>
                </a:endParaRPr>
              </a:p>
            </p:txBody>
          </p:sp>
          <p:sp>
            <p:nvSpPr>
              <p:cNvPr id="286211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defTabSz="902522">
                  <a:defRPr/>
                </a:pPr>
                <a:endParaRPr lang="en-US" sz="1818">
                  <a:solidFill>
                    <a:srgbClr val="FFFFFF"/>
                  </a:solidFill>
                  <a:latin typeface="Times New Roman" pitchFamily="18" charset="0"/>
                </a:endParaRPr>
              </a:p>
            </p:txBody>
          </p:sp>
          <p:sp>
            <p:nvSpPr>
              <p:cNvPr id="286211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defTabSz="902522">
                  <a:defRPr/>
                </a:pPr>
                <a:endParaRPr lang="en-US" sz="1818">
                  <a:solidFill>
                    <a:srgbClr val="FFFFFF"/>
                  </a:solidFill>
                  <a:latin typeface="Times New Roman" pitchFamily="18" charset="0"/>
                </a:endParaRPr>
              </a:p>
            </p:txBody>
          </p:sp>
          <p:sp>
            <p:nvSpPr>
              <p:cNvPr id="286211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defTabSz="902522">
                  <a:defRPr/>
                </a:pPr>
                <a:endParaRPr lang="en-US" sz="1818">
                  <a:solidFill>
                    <a:srgbClr val="FFFFFF"/>
                  </a:solidFill>
                  <a:latin typeface="Times New Roman" pitchFamily="18" charset="0"/>
                </a:endParaRPr>
              </a:p>
            </p:txBody>
          </p:sp>
        </p:grpSp>
        <p:sp>
          <p:nvSpPr>
            <p:cNvPr id="2862117"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defTabSz="902522">
                <a:defRPr/>
              </a:pPr>
              <a:endParaRPr lang="en-US" sz="1818">
                <a:solidFill>
                  <a:srgbClr val="FFFFFF"/>
                </a:solidFill>
                <a:latin typeface="Times New Roman" pitchFamily="18" charset="0"/>
              </a:endParaRPr>
            </a:p>
          </p:txBody>
        </p:sp>
        <p:sp>
          <p:nvSpPr>
            <p:cNvPr id="2862118"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defTabSz="902522">
                <a:defRPr/>
              </a:pPr>
              <a:endParaRPr lang="en-US" sz="1818">
                <a:solidFill>
                  <a:srgbClr val="FFFFFF"/>
                </a:solidFill>
                <a:latin typeface="Times New Roman" pitchFamily="18" charset="0"/>
              </a:endParaRPr>
            </a:p>
          </p:txBody>
        </p:sp>
      </p:grpSp>
      <p:sp>
        <p:nvSpPr>
          <p:cNvPr id="2862119" name="Rectangle 39"/>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9276" tIns="49638" rIns="99276" bIns="49638" numCol="1" anchor="ctr" anchorCtr="1" compatLnSpc="1">
            <a:prstTxWarp prst="textNoShape">
              <a:avLst/>
            </a:prstTxWarp>
          </a:bodyPr>
          <a:lstStyle/>
          <a:p>
            <a:pPr lvl="0"/>
            <a:r>
              <a:rPr lang="en-US"/>
              <a:t>Click to edit Master title style</a:t>
            </a:r>
          </a:p>
        </p:txBody>
      </p:sp>
      <p:sp>
        <p:nvSpPr>
          <p:cNvPr id="286212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defRPr>
            </a:lvl1pPr>
          </a:lstStyle>
          <a:p>
            <a:pPr defTabSz="902522">
              <a:defRPr/>
            </a:pPr>
            <a:endParaRPr lang="en-US">
              <a:solidFill>
                <a:srgbClr val="FFFFFF"/>
              </a:solidFill>
            </a:endParaRPr>
          </a:p>
        </p:txBody>
      </p:sp>
      <p:sp>
        <p:nvSpPr>
          <p:cNvPr id="286212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lgn="ctr" defTabSz="902522">
              <a:defRPr/>
            </a:pPr>
            <a:endParaRPr lang="en-US">
              <a:solidFill>
                <a:srgbClr val="FFFFFF"/>
              </a:solidFill>
            </a:endParaRPr>
          </a:p>
        </p:txBody>
      </p:sp>
      <p:sp>
        <p:nvSpPr>
          <p:cNvPr id="286212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defTabSz="902522">
              <a:defRPr/>
            </a:pPr>
            <a:fld id="{A410F842-3E77-4627-B10B-DE37ACDA0801}" type="slidenum">
              <a:rPr lang="en-US" smtClean="0">
                <a:solidFill>
                  <a:srgbClr val="FFFFFF"/>
                </a:solidFill>
              </a:rPr>
              <a:pPr defTabSz="902522">
                <a:defRPr/>
              </a:pPr>
              <a:t>‹#›</a:t>
            </a:fld>
            <a:endParaRPr lang="en-US">
              <a:solidFill>
                <a:srgbClr val="FFFFFF"/>
              </a:solidFill>
            </a:endParaRPr>
          </a:p>
        </p:txBody>
      </p:sp>
      <p:sp>
        <p:nvSpPr>
          <p:cNvPr id="286212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224481"/>
      </p:ext>
    </p:extLst>
  </p:cSld>
  <p:clrMap bg1="dk2" tx1="lt1" bg2="dk1" tx2="lt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 id="2147484703" r:id="rId12"/>
    <p:sldLayoutId id="2147484705" r:id="rId13"/>
    <p:sldLayoutId id="2147484706" r:id="rId14"/>
  </p:sldLayoutIdLst>
  <p:transition>
    <p:zoom dir="in"/>
  </p:transition>
  <p:hf hdr="0" ftr="0" dt="0"/>
  <p:txStyles>
    <p:titleStyle>
      <a:lvl1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5pPr>
      <a:lvl6pPr marL="451261"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6pPr>
      <a:lvl7pPr marL="902522"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7pPr>
      <a:lvl8pPr marL="1353783"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8pPr>
      <a:lvl9pPr marL="1805044"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9pPr>
    </p:titleStyle>
    <p:bodyStyle>
      <a:lvl1pPr marL="338446" indent="-338446" algn="l" rtl="0" eaLnBrk="0" fontAlgn="base" hangingPunct="0">
        <a:spcBef>
          <a:spcPct val="20000"/>
        </a:spcBef>
        <a:spcAft>
          <a:spcPct val="0"/>
        </a:spcAft>
        <a:buClr>
          <a:schemeClr val="hlink"/>
        </a:buClr>
        <a:buSzPct val="60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33299" indent="-282038" algn="l" rtl="0" eaLnBrk="0" fontAlgn="base" hangingPunct="0">
        <a:spcBef>
          <a:spcPct val="20000"/>
        </a:spcBef>
        <a:spcAft>
          <a:spcPct val="0"/>
        </a:spcAft>
        <a:buClr>
          <a:schemeClr val="tx1"/>
        </a:buClr>
        <a:buChar char="•"/>
        <a:defRPr sz="2727">
          <a:solidFill>
            <a:schemeClr val="tx1"/>
          </a:solidFill>
          <a:effectLst>
            <a:outerShdw blurRad="38100" dist="38100" dir="2700000" algn="tl">
              <a:srgbClr val="000000"/>
            </a:outerShdw>
          </a:effectLst>
          <a:latin typeface="+mn-lt"/>
        </a:defRPr>
      </a:lvl2pPr>
      <a:lvl3pPr marL="1128152" indent="-225630" algn="l" rtl="0" eaLnBrk="0" fontAlgn="base" hangingPunct="0">
        <a:spcBef>
          <a:spcPct val="20000"/>
        </a:spcBef>
        <a:spcAft>
          <a:spcPct val="0"/>
        </a:spcAft>
        <a:buClr>
          <a:schemeClr val="accent2"/>
        </a:buClr>
        <a:buSzPct val="60000"/>
        <a:buFont typeface="Wingdings" pitchFamily="2" charset="2"/>
        <a:buChar char="n"/>
        <a:defRPr sz="2364">
          <a:solidFill>
            <a:schemeClr val="tx1"/>
          </a:solidFill>
          <a:effectLst>
            <a:outerShdw blurRad="38100" dist="38100" dir="2700000" algn="tl">
              <a:srgbClr val="000000"/>
            </a:outerShdw>
          </a:effectLst>
          <a:latin typeface="+mn-lt"/>
        </a:defRPr>
      </a:lvl3pPr>
      <a:lvl4pPr marL="1579413" indent="-22563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30674" indent="-22563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481935" indent="-22563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33196" indent="-22563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384457" indent="-22563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35717" indent="-22563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02522" rtl="0" eaLnBrk="1" latinLnBrk="0" hangingPunct="1">
        <a:defRPr sz="1818" kern="1200">
          <a:solidFill>
            <a:schemeClr val="tx1"/>
          </a:solidFill>
          <a:latin typeface="+mn-lt"/>
          <a:ea typeface="+mn-ea"/>
          <a:cs typeface="+mn-cs"/>
        </a:defRPr>
      </a:lvl1pPr>
      <a:lvl2pPr marL="451261" algn="l" defTabSz="902522" rtl="0" eaLnBrk="1" latinLnBrk="0" hangingPunct="1">
        <a:defRPr sz="1818" kern="1200">
          <a:solidFill>
            <a:schemeClr val="tx1"/>
          </a:solidFill>
          <a:latin typeface="+mn-lt"/>
          <a:ea typeface="+mn-ea"/>
          <a:cs typeface="+mn-cs"/>
        </a:defRPr>
      </a:lvl2pPr>
      <a:lvl3pPr marL="902522" algn="l" defTabSz="902522" rtl="0" eaLnBrk="1" latinLnBrk="0" hangingPunct="1">
        <a:defRPr sz="1818" kern="1200">
          <a:solidFill>
            <a:schemeClr val="tx1"/>
          </a:solidFill>
          <a:latin typeface="+mn-lt"/>
          <a:ea typeface="+mn-ea"/>
          <a:cs typeface="+mn-cs"/>
        </a:defRPr>
      </a:lvl3pPr>
      <a:lvl4pPr marL="1353783" algn="l" defTabSz="902522" rtl="0" eaLnBrk="1" latinLnBrk="0" hangingPunct="1">
        <a:defRPr sz="1818" kern="1200">
          <a:solidFill>
            <a:schemeClr val="tx1"/>
          </a:solidFill>
          <a:latin typeface="+mn-lt"/>
          <a:ea typeface="+mn-ea"/>
          <a:cs typeface="+mn-cs"/>
        </a:defRPr>
      </a:lvl4pPr>
      <a:lvl5pPr marL="1805044" algn="l" defTabSz="902522" rtl="0" eaLnBrk="1" latinLnBrk="0" hangingPunct="1">
        <a:defRPr sz="1818" kern="1200">
          <a:solidFill>
            <a:schemeClr val="tx1"/>
          </a:solidFill>
          <a:latin typeface="+mn-lt"/>
          <a:ea typeface="+mn-ea"/>
          <a:cs typeface="+mn-cs"/>
        </a:defRPr>
      </a:lvl5pPr>
      <a:lvl6pPr marL="2256304" algn="l" defTabSz="902522" rtl="0" eaLnBrk="1" latinLnBrk="0" hangingPunct="1">
        <a:defRPr sz="1818" kern="1200">
          <a:solidFill>
            <a:schemeClr val="tx1"/>
          </a:solidFill>
          <a:latin typeface="+mn-lt"/>
          <a:ea typeface="+mn-ea"/>
          <a:cs typeface="+mn-cs"/>
        </a:defRPr>
      </a:lvl6pPr>
      <a:lvl7pPr marL="2707565" algn="l" defTabSz="902522" rtl="0" eaLnBrk="1" latinLnBrk="0" hangingPunct="1">
        <a:defRPr sz="1818" kern="1200">
          <a:solidFill>
            <a:schemeClr val="tx1"/>
          </a:solidFill>
          <a:latin typeface="+mn-lt"/>
          <a:ea typeface="+mn-ea"/>
          <a:cs typeface="+mn-cs"/>
        </a:defRPr>
      </a:lvl7pPr>
      <a:lvl8pPr marL="3158826" algn="l" defTabSz="902522" rtl="0" eaLnBrk="1" latinLnBrk="0" hangingPunct="1">
        <a:defRPr sz="1818" kern="1200">
          <a:solidFill>
            <a:schemeClr val="tx1"/>
          </a:solidFill>
          <a:latin typeface="+mn-lt"/>
          <a:ea typeface="+mn-ea"/>
          <a:cs typeface="+mn-cs"/>
        </a:defRPr>
      </a:lvl8pPr>
      <a:lvl9pPr marL="3610087" algn="l" defTabSz="902522" rtl="0" eaLnBrk="1" latinLnBrk="0" hangingPunct="1">
        <a:defRPr sz="1818"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588" y="0"/>
            <a:ext cx="9148762" cy="6851650"/>
            <a:chOff x="1" y="0"/>
            <a:chExt cx="5763" cy="4316"/>
          </a:xfrm>
        </p:grpSpPr>
        <p:sp>
          <p:nvSpPr>
            <p:cNvPr id="286208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08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08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grpSp>
          <p:nvGrpSpPr>
            <p:cNvPr id="3083" name="Group 6"/>
            <p:cNvGrpSpPr>
              <a:grpSpLocks/>
            </p:cNvGrpSpPr>
            <p:nvPr/>
          </p:nvGrpSpPr>
          <p:grpSpPr bwMode="auto">
            <a:xfrm>
              <a:off x="288" y="0"/>
              <a:ext cx="5098" cy="4316"/>
              <a:chOff x="288" y="0"/>
              <a:chExt cx="5098" cy="4316"/>
            </a:xfrm>
          </p:grpSpPr>
          <p:sp>
            <p:nvSpPr>
              <p:cNvPr id="286208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08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08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09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09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09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09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09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09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09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09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09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09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grpSp>
        <p:sp>
          <p:nvSpPr>
            <p:cNvPr id="286210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10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10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103"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104"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10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106"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107"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defTabSz="902143">
                <a:defRPr/>
              </a:pPr>
              <a:endParaRPr lang="en-US" sz="1818">
                <a:solidFill>
                  <a:srgbClr val="FFFFFF"/>
                </a:solidFill>
                <a:latin typeface="Times New Roman" pitchFamily="18" charset="0"/>
              </a:endParaRPr>
            </a:p>
          </p:txBody>
        </p:sp>
        <p:sp>
          <p:nvSpPr>
            <p:cNvPr id="2862108"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defTabSz="902143">
                <a:defRPr/>
              </a:pPr>
              <a:endParaRPr lang="en-US" sz="1818">
                <a:solidFill>
                  <a:srgbClr val="FFFFFF"/>
                </a:solidFill>
                <a:latin typeface="Times New Roman" pitchFamily="18" charset="0"/>
              </a:endParaRPr>
            </a:p>
          </p:txBody>
        </p:sp>
        <p:sp>
          <p:nvSpPr>
            <p:cNvPr id="2862109"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defTabSz="902143">
                <a:defRPr/>
              </a:pPr>
              <a:endParaRPr lang="en-US" sz="1818">
                <a:solidFill>
                  <a:srgbClr val="FFFFFF"/>
                </a:solidFill>
                <a:latin typeface="Times New Roman" pitchFamily="18" charset="0"/>
              </a:endParaRPr>
            </a:p>
          </p:txBody>
        </p:sp>
        <p:sp>
          <p:nvSpPr>
            <p:cNvPr id="2862110"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defTabSz="902143">
                <a:defRPr/>
              </a:pPr>
              <a:endParaRPr lang="en-US" sz="1818">
                <a:solidFill>
                  <a:srgbClr val="FFFFFF"/>
                </a:solidFill>
                <a:latin typeface="Times New Roman" pitchFamily="18" charset="0"/>
              </a:endParaRPr>
            </a:p>
          </p:txBody>
        </p:sp>
        <p:grpSp>
          <p:nvGrpSpPr>
            <p:cNvPr id="3095" name="Group 31"/>
            <p:cNvGrpSpPr>
              <a:grpSpLocks/>
            </p:cNvGrpSpPr>
            <p:nvPr/>
          </p:nvGrpSpPr>
          <p:grpSpPr bwMode="auto">
            <a:xfrm>
              <a:off x="1" y="392"/>
              <a:ext cx="5758" cy="1571"/>
              <a:chOff x="1" y="392"/>
              <a:chExt cx="5758" cy="1571"/>
            </a:xfrm>
          </p:grpSpPr>
          <p:sp>
            <p:nvSpPr>
              <p:cNvPr id="286211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defTabSz="902143">
                  <a:defRPr/>
                </a:pPr>
                <a:endParaRPr lang="en-US" sz="1818">
                  <a:solidFill>
                    <a:srgbClr val="FFFFFF"/>
                  </a:solidFill>
                  <a:latin typeface="Times New Roman" pitchFamily="18" charset="0"/>
                </a:endParaRPr>
              </a:p>
            </p:txBody>
          </p:sp>
          <p:sp>
            <p:nvSpPr>
              <p:cNvPr id="286211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defTabSz="902143">
                  <a:defRPr/>
                </a:pPr>
                <a:endParaRPr lang="en-US" sz="1818">
                  <a:solidFill>
                    <a:srgbClr val="FFFFFF"/>
                  </a:solidFill>
                  <a:latin typeface="Times New Roman" pitchFamily="18" charset="0"/>
                </a:endParaRPr>
              </a:p>
            </p:txBody>
          </p:sp>
          <p:sp>
            <p:nvSpPr>
              <p:cNvPr id="286211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defTabSz="902143">
                  <a:defRPr/>
                </a:pPr>
                <a:endParaRPr lang="en-US" sz="1818">
                  <a:solidFill>
                    <a:srgbClr val="FFFFFF"/>
                  </a:solidFill>
                  <a:latin typeface="Times New Roman" pitchFamily="18" charset="0"/>
                </a:endParaRPr>
              </a:p>
            </p:txBody>
          </p:sp>
          <p:sp>
            <p:nvSpPr>
              <p:cNvPr id="286211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defTabSz="902143">
                  <a:defRPr/>
                </a:pPr>
                <a:endParaRPr lang="en-US" sz="1818">
                  <a:solidFill>
                    <a:srgbClr val="FFFFFF"/>
                  </a:solidFill>
                  <a:latin typeface="Times New Roman" pitchFamily="18" charset="0"/>
                </a:endParaRPr>
              </a:p>
            </p:txBody>
          </p:sp>
          <p:sp>
            <p:nvSpPr>
              <p:cNvPr id="286211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defTabSz="902143">
                  <a:defRPr/>
                </a:pPr>
                <a:endParaRPr lang="en-US" sz="1818">
                  <a:solidFill>
                    <a:srgbClr val="FFFFFF"/>
                  </a:solidFill>
                  <a:latin typeface="Times New Roman" pitchFamily="18" charset="0"/>
                </a:endParaRPr>
              </a:p>
            </p:txBody>
          </p:sp>
        </p:grpSp>
        <p:sp>
          <p:nvSpPr>
            <p:cNvPr id="2862117"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defTabSz="902143">
                <a:defRPr/>
              </a:pPr>
              <a:endParaRPr lang="en-US" sz="1818">
                <a:solidFill>
                  <a:srgbClr val="FFFFFF"/>
                </a:solidFill>
                <a:latin typeface="Times New Roman" pitchFamily="18" charset="0"/>
              </a:endParaRPr>
            </a:p>
          </p:txBody>
        </p:sp>
        <p:sp>
          <p:nvSpPr>
            <p:cNvPr id="2862118"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defTabSz="902143">
                <a:defRPr/>
              </a:pPr>
              <a:endParaRPr lang="en-US" sz="1818">
                <a:solidFill>
                  <a:srgbClr val="FFFFFF"/>
                </a:solidFill>
                <a:latin typeface="Times New Roman" pitchFamily="18" charset="0"/>
              </a:endParaRPr>
            </a:p>
          </p:txBody>
        </p:sp>
      </p:grpSp>
      <p:sp>
        <p:nvSpPr>
          <p:cNvPr id="2862119" name="Rectangle 39"/>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9234" tIns="49618" rIns="99234" bIns="49618" numCol="1" anchor="ctr" anchorCtr="1" compatLnSpc="1">
            <a:prstTxWarp prst="textNoShape">
              <a:avLst/>
            </a:prstTxWarp>
          </a:bodyPr>
          <a:lstStyle/>
          <a:p>
            <a:pPr lvl="0"/>
            <a:r>
              <a:rPr lang="en-US"/>
              <a:t>Click to edit Master title style</a:t>
            </a:r>
          </a:p>
        </p:txBody>
      </p:sp>
      <p:sp>
        <p:nvSpPr>
          <p:cNvPr id="286212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9234" tIns="49618" rIns="99234" bIns="49618"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defRPr>
            </a:lvl1pPr>
          </a:lstStyle>
          <a:p>
            <a:pPr defTabSz="902143">
              <a:defRPr/>
            </a:pPr>
            <a:endParaRPr lang="en-US">
              <a:solidFill>
                <a:srgbClr val="FFFFFF"/>
              </a:solidFill>
            </a:endParaRPr>
          </a:p>
        </p:txBody>
      </p:sp>
      <p:sp>
        <p:nvSpPr>
          <p:cNvPr id="286212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9234" tIns="49618" rIns="99234" bIns="49618"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lgn="ctr" defTabSz="902143">
              <a:defRPr/>
            </a:pPr>
            <a:endParaRPr lang="en-US">
              <a:solidFill>
                <a:srgbClr val="FFFFFF"/>
              </a:solidFill>
            </a:endParaRPr>
          </a:p>
        </p:txBody>
      </p:sp>
      <p:sp>
        <p:nvSpPr>
          <p:cNvPr id="286212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9234" tIns="49618" rIns="99234" bIns="496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defTabSz="902143">
              <a:defRPr/>
            </a:pPr>
            <a:fld id="{A410F842-3E77-4627-B10B-DE37ACDA0801}" type="slidenum">
              <a:rPr lang="en-US" smtClean="0">
                <a:solidFill>
                  <a:srgbClr val="FFFFFF"/>
                </a:solidFill>
              </a:rPr>
              <a:pPr defTabSz="902143">
                <a:defRPr/>
              </a:pPr>
              <a:t>‹#›</a:t>
            </a:fld>
            <a:endParaRPr lang="en-US">
              <a:solidFill>
                <a:srgbClr val="FFFFFF"/>
              </a:solidFill>
            </a:endParaRPr>
          </a:p>
        </p:txBody>
      </p:sp>
      <p:sp>
        <p:nvSpPr>
          <p:cNvPr id="286212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9234" tIns="49618" rIns="99234" bIns="496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2790543"/>
      </p:ext>
    </p:extLst>
  </p:cSld>
  <p:clrMap bg1="dk2" tx1="lt1" bg2="dk1" tx2="lt2" accent1="accent1" accent2="accent2" accent3="accent3" accent4="accent4" accent5="accent5" accent6="accent6" hlink="hlink" folHlink="folHlink"/>
  <p:sldLayoutIdLst>
    <p:sldLayoutId id="2147484738" r:id="rId1"/>
    <p:sldLayoutId id="2147484739" r:id="rId2"/>
    <p:sldLayoutId id="2147484740" r:id="rId3"/>
    <p:sldLayoutId id="2147484741" r:id="rId4"/>
    <p:sldLayoutId id="2147484742" r:id="rId5"/>
    <p:sldLayoutId id="2147484743" r:id="rId6"/>
    <p:sldLayoutId id="2147484744" r:id="rId7"/>
    <p:sldLayoutId id="2147484745" r:id="rId8"/>
    <p:sldLayoutId id="2147484746" r:id="rId9"/>
    <p:sldLayoutId id="2147484747" r:id="rId10"/>
    <p:sldLayoutId id="2147484748" r:id="rId11"/>
    <p:sldLayoutId id="2147484749" r:id="rId12"/>
    <p:sldLayoutId id="2147484750" r:id="rId13"/>
    <p:sldLayoutId id="2147484751" r:id="rId14"/>
    <p:sldLayoutId id="2147484752" r:id="rId15"/>
  </p:sldLayoutIdLst>
  <p:transition>
    <p:zoom dir="in"/>
  </p:transition>
  <p:hf hdr="0" ftr="0" dt="0"/>
  <p:txStyles>
    <p:titleStyle>
      <a:lvl1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5pPr>
      <a:lvl6pPr marL="451072"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6pPr>
      <a:lvl7pPr marL="902143"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7pPr>
      <a:lvl8pPr marL="1353213"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8pPr>
      <a:lvl9pPr marL="1804282"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9pPr>
    </p:titleStyle>
    <p:bodyStyle>
      <a:lvl1pPr marL="338302" indent="-338302" algn="l" rtl="0" eaLnBrk="0" fontAlgn="base" hangingPunct="0">
        <a:spcBef>
          <a:spcPct val="20000"/>
        </a:spcBef>
        <a:spcAft>
          <a:spcPct val="0"/>
        </a:spcAft>
        <a:buClr>
          <a:schemeClr val="hlink"/>
        </a:buClr>
        <a:buSzPct val="60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32988" indent="-281919" algn="l" rtl="0" eaLnBrk="0" fontAlgn="base" hangingPunct="0">
        <a:spcBef>
          <a:spcPct val="20000"/>
        </a:spcBef>
        <a:spcAft>
          <a:spcPct val="0"/>
        </a:spcAft>
        <a:buClr>
          <a:schemeClr val="tx1"/>
        </a:buClr>
        <a:buChar char="•"/>
        <a:defRPr sz="2727">
          <a:solidFill>
            <a:schemeClr val="tx1"/>
          </a:solidFill>
          <a:effectLst>
            <a:outerShdw blurRad="38100" dist="38100" dir="2700000" algn="tl">
              <a:srgbClr val="000000"/>
            </a:outerShdw>
          </a:effectLst>
          <a:latin typeface="+mn-lt"/>
        </a:defRPr>
      </a:lvl2pPr>
      <a:lvl3pPr marL="1127674" indent="-225536" algn="l" rtl="0" eaLnBrk="0" fontAlgn="base" hangingPunct="0">
        <a:spcBef>
          <a:spcPct val="20000"/>
        </a:spcBef>
        <a:spcAft>
          <a:spcPct val="0"/>
        </a:spcAft>
        <a:buClr>
          <a:schemeClr val="accent2"/>
        </a:buClr>
        <a:buSzPct val="60000"/>
        <a:buFont typeface="Wingdings" pitchFamily="2" charset="2"/>
        <a:buChar char="n"/>
        <a:defRPr sz="2364">
          <a:solidFill>
            <a:schemeClr val="tx1"/>
          </a:solidFill>
          <a:effectLst>
            <a:outerShdw blurRad="38100" dist="38100" dir="2700000" algn="tl">
              <a:srgbClr val="000000"/>
            </a:outerShdw>
          </a:effectLst>
          <a:latin typeface="+mn-lt"/>
        </a:defRPr>
      </a:lvl3pPr>
      <a:lvl4pPr marL="1578746" indent="-225536"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29818" indent="-225536"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480889" indent="-225536"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31959" indent="-225536"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383029" indent="-225536"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34099" indent="-225536"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02143" rtl="0" eaLnBrk="1" latinLnBrk="0" hangingPunct="1">
        <a:defRPr sz="1818" kern="1200">
          <a:solidFill>
            <a:schemeClr val="tx1"/>
          </a:solidFill>
          <a:latin typeface="+mn-lt"/>
          <a:ea typeface="+mn-ea"/>
          <a:cs typeface="+mn-cs"/>
        </a:defRPr>
      </a:lvl1pPr>
      <a:lvl2pPr marL="451072" algn="l" defTabSz="902143" rtl="0" eaLnBrk="1" latinLnBrk="0" hangingPunct="1">
        <a:defRPr sz="1818" kern="1200">
          <a:solidFill>
            <a:schemeClr val="tx1"/>
          </a:solidFill>
          <a:latin typeface="+mn-lt"/>
          <a:ea typeface="+mn-ea"/>
          <a:cs typeface="+mn-cs"/>
        </a:defRPr>
      </a:lvl2pPr>
      <a:lvl3pPr marL="902143" algn="l" defTabSz="902143" rtl="0" eaLnBrk="1" latinLnBrk="0" hangingPunct="1">
        <a:defRPr sz="1818" kern="1200">
          <a:solidFill>
            <a:schemeClr val="tx1"/>
          </a:solidFill>
          <a:latin typeface="+mn-lt"/>
          <a:ea typeface="+mn-ea"/>
          <a:cs typeface="+mn-cs"/>
        </a:defRPr>
      </a:lvl3pPr>
      <a:lvl4pPr marL="1353213" algn="l" defTabSz="902143" rtl="0" eaLnBrk="1" latinLnBrk="0" hangingPunct="1">
        <a:defRPr sz="1818" kern="1200">
          <a:solidFill>
            <a:schemeClr val="tx1"/>
          </a:solidFill>
          <a:latin typeface="+mn-lt"/>
          <a:ea typeface="+mn-ea"/>
          <a:cs typeface="+mn-cs"/>
        </a:defRPr>
      </a:lvl4pPr>
      <a:lvl5pPr marL="1804282" algn="l" defTabSz="902143" rtl="0" eaLnBrk="1" latinLnBrk="0" hangingPunct="1">
        <a:defRPr sz="1818" kern="1200">
          <a:solidFill>
            <a:schemeClr val="tx1"/>
          </a:solidFill>
          <a:latin typeface="+mn-lt"/>
          <a:ea typeface="+mn-ea"/>
          <a:cs typeface="+mn-cs"/>
        </a:defRPr>
      </a:lvl5pPr>
      <a:lvl6pPr marL="2255352" algn="l" defTabSz="902143" rtl="0" eaLnBrk="1" latinLnBrk="0" hangingPunct="1">
        <a:defRPr sz="1818" kern="1200">
          <a:solidFill>
            <a:schemeClr val="tx1"/>
          </a:solidFill>
          <a:latin typeface="+mn-lt"/>
          <a:ea typeface="+mn-ea"/>
          <a:cs typeface="+mn-cs"/>
        </a:defRPr>
      </a:lvl6pPr>
      <a:lvl7pPr marL="2706424" algn="l" defTabSz="902143" rtl="0" eaLnBrk="1" latinLnBrk="0" hangingPunct="1">
        <a:defRPr sz="1818" kern="1200">
          <a:solidFill>
            <a:schemeClr val="tx1"/>
          </a:solidFill>
          <a:latin typeface="+mn-lt"/>
          <a:ea typeface="+mn-ea"/>
          <a:cs typeface="+mn-cs"/>
        </a:defRPr>
      </a:lvl7pPr>
      <a:lvl8pPr marL="3157494" algn="l" defTabSz="902143" rtl="0" eaLnBrk="1" latinLnBrk="0" hangingPunct="1">
        <a:defRPr sz="1818" kern="1200">
          <a:solidFill>
            <a:schemeClr val="tx1"/>
          </a:solidFill>
          <a:latin typeface="+mn-lt"/>
          <a:ea typeface="+mn-ea"/>
          <a:cs typeface="+mn-cs"/>
        </a:defRPr>
      </a:lvl8pPr>
      <a:lvl9pPr marL="3608565" algn="l" defTabSz="902143" rtl="0" eaLnBrk="1" latinLnBrk="0" hangingPunct="1">
        <a:defRPr sz="1818"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588" y="0"/>
            <a:ext cx="9148762" cy="6851650"/>
            <a:chOff x="1" y="0"/>
            <a:chExt cx="5763" cy="4316"/>
          </a:xfrm>
        </p:grpSpPr>
        <p:sp>
          <p:nvSpPr>
            <p:cNvPr id="2862083"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84"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85"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grpSp>
          <p:nvGrpSpPr>
            <p:cNvPr id="3083" name="Group 6"/>
            <p:cNvGrpSpPr>
              <a:grpSpLocks/>
            </p:cNvGrpSpPr>
            <p:nvPr/>
          </p:nvGrpSpPr>
          <p:grpSpPr bwMode="auto">
            <a:xfrm>
              <a:off x="288" y="0"/>
              <a:ext cx="5098" cy="4316"/>
              <a:chOff x="288" y="0"/>
              <a:chExt cx="5098" cy="4316"/>
            </a:xfrm>
          </p:grpSpPr>
          <p:sp>
            <p:nvSpPr>
              <p:cNvPr id="2862087"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88"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89"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0"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1"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2"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3"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4"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5"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6"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7"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8"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099"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grpSp>
        <p:sp>
          <p:nvSpPr>
            <p:cNvPr id="2862100"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1"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2"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3"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4"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5"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6"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7"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a:defRPr/>
              </a:pPr>
              <a:endParaRPr lang="en-US" sz="1818">
                <a:solidFill>
                  <a:srgbClr val="FFFFFF"/>
                </a:solidFill>
                <a:latin typeface="Times New Roman" pitchFamily="18" charset="0"/>
              </a:endParaRPr>
            </a:p>
          </p:txBody>
        </p:sp>
        <p:sp>
          <p:nvSpPr>
            <p:cNvPr id="2862108"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862109"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862110"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a:defRPr/>
              </a:pPr>
              <a:endParaRPr lang="en-US" sz="1818">
                <a:solidFill>
                  <a:srgbClr val="FFFFFF"/>
                </a:solidFill>
                <a:latin typeface="Times New Roman" pitchFamily="18" charset="0"/>
              </a:endParaRPr>
            </a:p>
          </p:txBody>
        </p:sp>
        <p:grpSp>
          <p:nvGrpSpPr>
            <p:cNvPr id="3095" name="Group 31"/>
            <p:cNvGrpSpPr>
              <a:grpSpLocks/>
            </p:cNvGrpSpPr>
            <p:nvPr/>
          </p:nvGrpSpPr>
          <p:grpSpPr bwMode="auto">
            <a:xfrm>
              <a:off x="1" y="392"/>
              <a:ext cx="5758" cy="1571"/>
              <a:chOff x="1" y="392"/>
              <a:chExt cx="5758" cy="1571"/>
            </a:xfrm>
          </p:grpSpPr>
          <p:sp>
            <p:nvSpPr>
              <p:cNvPr id="2862112"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862113"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862114"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862115"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862116"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a:defRPr/>
                </a:pPr>
                <a:endParaRPr lang="en-US" sz="1818">
                  <a:solidFill>
                    <a:srgbClr val="FFFFFF"/>
                  </a:solidFill>
                  <a:latin typeface="Times New Roman" pitchFamily="18" charset="0"/>
                </a:endParaRPr>
              </a:p>
            </p:txBody>
          </p:sp>
        </p:grpSp>
        <p:sp>
          <p:nvSpPr>
            <p:cNvPr id="2862117"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a:defRPr/>
              </a:pPr>
              <a:endParaRPr lang="en-US" sz="1818">
                <a:solidFill>
                  <a:srgbClr val="FFFFFF"/>
                </a:solidFill>
                <a:latin typeface="Times New Roman" pitchFamily="18" charset="0"/>
              </a:endParaRPr>
            </a:p>
          </p:txBody>
        </p:sp>
        <p:sp>
          <p:nvSpPr>
            <p:cNvPr id="2862118"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a:defRPr/>
              </a:pPr>
              <a:endParaRPr lang="en-US" sz="1818">
                <a:solidFill>
                  <a:srgbClr val="FFFFFF"/>
                </a:solidFill>
                <a:latin typeface="Times New Roman" pitchFamily="18" charset="0"/>
              </a:endParaRPr>
            </a:p>
          </p:txBody>
        </p:sp>
      </p:grpSp>
      <p:sp>
        <p:nvSpPr>
          <p:cNvPr id="2862119" name="Rectangle 39"/>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298" tIns="45648" rIns="91298" bIns="45648" numCol="1" anchor="ctr" anchorCtr="1" compatLnSpc="1">
            <a:prstTxWarp prst="textNoShape">
              <a:avLst/>
            </a:prstTxWarp>
          </a:bodyPr>
          <a:lstStyle/>
          <a:p>
            <a:pPr lvl="0"/>
            <a:r>
              <a:rPr lang="en-US"/>
              <a:t>Click to edit Master title style</a:t>
            </a:r>
          </a:p>
        </p:txBody>
      </p:sp>
      <p:sp>
        <p:nvSpPr>
          <p:cNvPr id="286212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298" tIns="45648" rIns="91298" bIns="45648"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286212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98" tIns="45648" rIns="91298" bIns="45648"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lgn="ctr">
              <a:defRPr/>
            </a:pPr>
            <a:endParaRPr lang="en-US">
              <a:solidFill>
                <a:srgbClr val="FFFFFF"/>
              </a:solidFill>
            </a:endParaRPr>
          </a:p>
        </p:txBody>
      </p:sp>
      <p:sp>
        <p:nvSpPr>
          <p:cNvPr id="286212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298" tIns="45648" rIns="91298" bIns="45648"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a:defRPr/>
            </a:pPr>
            <a:fld id="{A410F842-3E77-4627-B10B-DE37ACDA0801}" type="slidenum">
              <a:rPr lang="en-US">
                <a:solidFill>
                  <a:srgbClr val="FFFFFF"/>
                </a:solidFill>
              </a:rPr>
              <a:pPr>
                <a:defRPr/>
              </a:pPr>
              <a:t>‹#›</a:t>
            </a:fld>
            <a:endParaRPr lang="en-US">
              <a:solidFill>
                <a:srgbClr val="FFFFFF"/>
              </a:solidFill>
            </a:endParaRPr>
          </a:p>
        </p:txBody>
      </p:sp>
      <p:sp>
        <p:nvSpPr>
          <p:cNvPr id="286212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298" tIns="45648" rIns="91298" bIns="456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064426"/>
      </p:ext>
    </p:extLst>
  </p:cSld>
  <p:clrMap bg1="dk2" tx1="lt1" bg2="dk1" tx2="lt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 id="2147484795" r:id="rId12"/>
    <p:sldLayoutId id="2147484796" r:id="rId13"/>
    <p:sldLayoutId id="2147484797" r:id="rId14"/>
    <p:sldLayoutId id="2147484798" r:id="rId15"/>
  </p:sldLayoutIdLst>
  <p:transition>
    <p:zoom dir="in"/>
  </p:transition>
  <p:hf hdr="0" ftr="0" dt="0"/>
  <p:txStyles>
    <p:titleStyle>
      <a:lvl1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5pPr>
      <a:lvl6pPr marL="446124"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6pPr>
      <a:lvl7pPr marL="892243"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7pPr>
      <a:lvl8pPr marL="1338370"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8pPr>
      <a:lvl9pPr marL="1784489"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9pPr>
    </p:titleStyle>
    <p:bodyStyle>
      <a:lvl1pPr marL="334601" indent="-334601" algn="l" rtl="0" eaLnBrk="0" fontAlgn="base" hangingPunct="0">
        <a:spcBef>
          <a:spcPct val="20000"/>
        </a:spcBef>
        <a:spcAft>
          <a:spcPct val="0"/>
        </a:spcAft>
        <a:buClr>
          <a:schemeClr val="hlink"/>
        </a:buClr>
        <a:buSzPct val="60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24948" indent="-278826" algn="l" rtl="0" eaLnBrk="0" fontAlgn="base" hangingPunct="0">
        <a:spcBef>
          <a:spcPct val="20000"/>
        </a:spcBef>
        <a:spcAft>
          <a:spcPct val="0"/>
        </a:spcAft>
        <a:buClr>
          <a:schemeClr val="tx1"/>
        </a:buClr>
        <a:buChar char="•"/>
        <a:defRPr sz="2727">
          <a:solidFill>
            <a:schemeClr val="tx1"/>
          </a:solidFill>
          <a:effectLst>
            <a:outerShdw blurRad="38100" dist="38100" dir="2700000" algn="tl">
              <a:srgbClr val="000000"/>
            </a:outerShdw>
          </a:effectLst>
          <a:latin typeface="+mn-lt"/>
        </a:defRPr>
      </a:lvl2pPr>
      <a:lvl3pPr marL="1115306" indent="-223060" algn="l" rtl="0" eaLnBrk="0" fontAlgn="base" hangingPunct="0">
        <a:spcBef>
          <a:spcPct val="20000"/>
        </a:spcBef>
        <a:spcAft>
          <a:spcPct val="0"/>
        </a:spcAft>
        <a:buClr>
          <a:schemeClr val="accent2"/>
        </a:buClr>
        <a:buSzPct val="60000"/>
        <a:buFont typeface="Wingdings" pitchFamily="2" charset="2"/>
        <a:buChar char="n"/>
        <a:defRPr sz="2364">
          <a:solidFill>
            <a:schemeClr val="tx1"/>
          </a:solidFill>
          <a:effectLst>
            <a:outerShdw blurRad="38100" dist="38100" dir="2700000" algn="tl">
              <a:srgbClr val="000000"/>
            </a:outerShdw>
          </a:effectLst>
          <a:latin typeface="+mn-lt"/>
        </a:defRPr>
      </a:lvl3pPr>
      <a:lvl4pPr marL="1561434" indent="-22306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07555" indent="-22306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453675" indent="-22306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899800" indent="-22306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345921" indent="-22306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792048" indent="-22306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892243" rtl="0" eaLnBrk="1" latinLnBrk="0" hangingPunct="1">
        <a:defRPr sz="1818" kern="1200">
          <a:solidFill>
            <a:schemeClr val="tx1"/>
          </a:solidFill>
          <a:latin typeface="+mn-lt"/>
          <a:ea typeface="+mn-ea"/>
          <a:cs typeface="+mn-cs"/>
        </a:defRPr>
      </a:lvl1pPr>
      <a:lvl2pPr marL="446124" algn="l" defTabSz="892243" rtl="0" eaLnBrk="1" latinLnBrk="0" hangingPunct="1">
        <a:defRPr sz="1818" kern="1200">
          <a:solidFill>
            <a:schemeClr val="tx1"/>
          </a:solidFill>
          <a:latin typeface="+mn-lt"/>
          <a:ea typeface="+mn-ea"/>
          <a:cs typeface="+mn-cs"/>
        </a:defRPr>
      </a:lvl2pPr>
      <a:lvl3pPr marL="892243" algn="l" defTabSz="892243" rtl="0" eaLnBrk="1" latinLnBrk="0" hangingPunct="1">
        <a:defRPr sz="1818" kern="1200">
          <a:solidFill>
            <a:schemeClr val="tx1"/>
          </a:solidFill>
          <a:latin typeface="+mn-lt"/>
          <a:ea typeface="+mn-ea"/>
          <a:cs typeface="+mn-cs"/>
        </a:defRPr>
      </a:lvl3pPr>
      <a:lvl4pPr marL="1338370" algn="l" defTabSz="892243" rtl="0" eaLnBrk="1" latinLnBrk="0" hangingPunct="1">
        <a:defRPr sz="1818" kern="1200">
          <a:solidFill>
            <a:schemeClr val="tx1"/>
          </a:solidFill>
          <a:latin typeface="+mn-lt"/>
          <a:ea typeface="+mn-ea"/>
          <a:cs typeface="+mn-cs"/>
        </a:defRPr>
      </a:lvl4pPr>
      <a:lvl5pPr marL="1784489" algn="l" defTabSz="892243" rtl="0" eaLnBrk="1" latinLnBrk="0" hangingPunct="1">
        <a:defRPr sz="1818" kern="1200">
          <a:solidFill>
            <a:schemeClr val="tx1"/>
          </a:solidFill>
          <a:latin typeface="+mn-lt"/>
          <a:ea typeface="+mn-ea"/>
          <a:cs typeface="+mn-cs"/>
        </a:defRPr>
      </a:lvl5pPr>
      <a:lvl6pPr marL="2230615" algn="l" defTabSz="892243" rtl="0" eaLnBrk="1" latinLnBrk="0" hangingPunct="1">
        <a:defRPr sz="1818" kern="1200">
          <a:solidFill>
            <a:schemeClr val="tx1"/>
          </a:solidFill>
          <a:latin typeface="+mn-lt"/>
          <a:ea typeface="+mn-ea"/>
          <a:cs typeface="+mn-cs"/>
        </a:defRPr>
      </a:lvl6pPr>
      <a:lvl7pPr marL="2676739" algn="l" defTabSz="892243" rtl="0" eaLnBrk="1" latinLnBrk="0" hangingPunct="1">
        <a:defRPr sz="1818" kern="1200">
          <a:solidFill>
            <a:schemeClr val="tx1"/>
          </a:solidFill>
          <a:latin typeface="+mn-lt"/>
          <a:ea typeface="+mn-ea"/>
          <a:cs typeface="+mn-cs"/>
        </a:defRPr>
      </a:lvl7pPr>
      <a:lvl8pPr marL="3122866" algn="l" defTabSz="892243" rtl="0" eaLnBrk="1" latinLnBrk="0" hangingPunct="1">
        <a:defRPr sz="1818" kern="1200">
          <a:solidFill>
            <a:schemeClr val="tx1"/>
          </a:solidFill>
          <a:latin typeface="+mn-lt"/>
          <a:ea typeface="+mn-ea"/>
          <a:cs typeface="+mn-cs"/>
        </a:defRPr>
      </a:lvl8pPr>
      <a:lvl9pPr marL="3568982" algn="l" defTabSz="892243" rtl="0" eaLnBrk="1" latinLnBrk="0" hangingPunct="1">
        <a:defRPr sz="1818"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9"/>
            <a:ext cx="8229600" cy="4678363"/>
          </a:xfrm>
          <a:prstGeom prst="rect">
            <a:avLst/>
          </a:prstGeom>
        </p:spPr>
        <p:txBody>
          <a:bodyPr vert="horz" lIns="91383" tIns="45691" rIns="91383" bIns="45691">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71"/>
            <a:ext cx="2590800" cy="384048"/>
          </a:xfrm>
          <a:prstGeom prst="rect">
            <a:avLst/>
          </a:prstGeom>
        </p:spPr>
        <p:txBody>
          <a:bodyPr vert="horz" lIns="91383" tIns="45691" rIns="91383" bIns="45691" anchor="ctr" anchorCtr="0"/>
          <a:lstStyle>
            <a:lvl1pPr algn="l" eaLnBrk="1" latinLnBrk="0" hangingPunct="1">
              <a:defRPr kumimoji="0" sz="1200">
                <a:solidFill>
                  <a:schemeClr val="tx2"/>
                </a:solidFill>
              </a:defRPr>
            </a:lvl1pPr>
          </a:lstStyle>
          <a:p>
            <a:pPr>
              <a:defRPr/>
            </a:pPr>
            <a:endParaRPr lang="en-US" altLang="en-US"/>
          </a:p>
        </p:txBody>
      </p:sp>
      <p:sp>
        <p:nvSpPr>
          <p:cNvPr id="10" name="Footer Placeholder 9"/>
          <p:cNvSpPr>
            <a:spLocks noGrp="1"/>
          </p:cNvSpPr>
          <p:nvPr>
            <p:ph type="ftr" sz="quarter" idx="3"/>
          </p:nvPr>
        </p:nvSpPr>
        <p:spPr>
          <a:xfrm>
            <a:off x="2133600" y="6203671"/>
            <a:ext cx="3581400" cy="384048"/>
          </a:xfrm>
          <a:prstGeom prst="rect">
            <a:avLst/>
          </a:prstGeom>
        </p:spPr>
        <p:txBody>
          <a:bodyPr vert="horz" lIns="91383" tIns="45691" rIns="91383" bIns="45691" anchor="ctr" anchorCtr="0"/>
          <a:lstStyle>
            <a:lvl1pPr algn="r" eaLnBrk="1" latinLnBrk="0" hangingPunct="1">
              <a:defRPr kumimoji="0" sz="1200">
                <a:solidFill>
                  <a:schemeClr val="tx2"/>
                </a:solidFill>
              </a:defRPr>
            </a:lvl1pPr>
          </a:lstStyle>
          <a:p>
            <a:pPr>
              <a:defRPr/>
            </a:pPr>
            <a:endParaRPr lang="en-US" alt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926F17B8-7C23-4B01-8377-D79F51F3D0D0}" type="slidenum">
              <a:rPr lang="en-US" altLang="en-US" smtClean="0"/>
              <a:pPr>
                <a:defRPr/>
              </a:pPr>
              <a:t>‹#›</a:t>
            </a:fld>
            <a:endParaRPr lang="en-US" alt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lIns="91383" tIns="45691" rIns="91383" bIns="45691" anchor="b" anchorCtr="0">
            <a:normAutofit/>
          </a:bodyPr>
          <a:lstStyle/>
          <a:p>
            <a:r>
              <a:rPr kumimoji="0" lang="en-US"/>
              <a:t>Click to edit Master title style</a:t>
            </a:r>
          </a:p>
        </p:txBody>
      </p:sp>
    </p:spTree>
    <p:extLst>
      <p:ext uri="{BB962C8B-B14F-4D97-AF65-F5344CB8AC3E}">
        <p14:creationId xmlns:p14="http://schemas.microsoft.com/office/powerpoint/2010/main" val="4114874114"/>
      </p:ext>
    </p:extLst>
  </p:cSld>
  <p:clrMap bg1="dk1" tx1="lt1" bg2="dk2" tx2="lt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147" indent="-274147"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39675" indent="-274147"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202" indent="-228456"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79350" indent="-228456"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3499" indent="-228456"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7643" indent="-228456"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0409" indent="-182767"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4553" indent="-182767"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58700" indent="-182767"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912" algn="l" rtl="0" eaLnBrk="1" latinLnBrk="0" hangingPunct="1">
        <a:defRPr kumimoji="0" kern="1200">
          <a:solidFill>
            <a:schemeClr val="tx1"/>
          </a:solidFill>
          <a:latin typeface="+mn-lt"/>
          <a:ea typeface="+mn-ea"/>
          <a:cs typeface="+mn-cs"/>
        </a:defRPr>
      </a:lvl2pPr>
      <a:lvl3pPr marL="913824" algn="l" rtl="0" eaLnBrk="1" latinLnBrk="0" hangingPunct="1">
        <a:defRPr kumimoji="0" kern="1200">
          <a:solidFill>
            <a:schemeClr val="tx1"/>
          </a:solidFill>
          <a:latin typeface="+mn-lt"/>
          <a:ea typeface="+mn-ea"/>
          <a:cs typeface="+mn-cs"/>
        </a:defRPr>
      </a:lvl3pPr>
      <a:lvl4pPr marL="1370733" algn="l" rtl="0" eaLnBrk="1" latinLnBrk="0" hangingPunct="1">
        <a:defRPr kumimoji="0" kern="1200">
          <a:solidFill>
            <a:schemeClr val="tx1"/>
          </a:solidFill>
          <a:latin typeface="+mn-lt"/>
          <a:ea typeface="+mn-ea"/>
          <a:cs typeface="+mn-cs"/>
        </a:defRPr>
      </a:lvl4pPr>
      <a:lvl5pPr marL="1827643" algn="l" rtl="0" eaLnBrk="1" latinLnBrk="0" hangingPunct="1">
        <a:defRPr kumimoji="0" kern="1200">
          <a:solidFill>
            <a:schemeClr val="tx1"/>
          </a:solidFill>
          <a:latin typeface="+mn-lt"/>
          <a:ea typeface="+mn-ea"/>
          <a:cs typeface="+mn-cs"/>
        </a:defRPr>
      </a:lvl5pPr>
      <a:lvl6pPr marL="2284553" algn="l" rtl="0" eaLnBrk="1" latinLnBrk="0" hangingPunct="1">
        <a:defRPr kumimoji="0" kern="1200">
          <a:solidFill>
            <a:schemeClr val="tx1"/>
          </a:solidFill>
          <a:latin typeface="+mn-lt"/>
          <a:ea typeface="+mn-ea"/>
          <a:cs typeface="+mn-cs"/>
        </a:defRPr>
      </a:lvl6pPr>
      <a:lvl7pPr marL="2741466" algn="l" rtl="0" eaLnBrk="1" latinLnBrk="0" hangingPunct="1">
        <a:defRPr kumimoji="0" kern="1200">
          <a:solidFill>
            <a:schemeClr val="tx1"/>
          </a:solidFill>
          <a:latin typeface="+mn-lt"/>
          <a:ea typeface="+mn-ea"/>
          <a:cs typeface="+mn-cs"/>
        </a:defRPr>
      </a:lvl7pPr>
      <a:lvl8pPr marL="3198375" algn="l" rtl="0" eaLnBrk="1" latinLnBrk="0" hangingPunct="1">
        <a:defRPr kumimoji="0" kern="1200">
          <a:solidFill>
            <a:schemeClr val="tx1"/>
          </a:solidFill>
          <a:latin typeface="+mn-lt"/>
          <a:ea typeface="+mn-ea"/>
          <a:cs typeface="+mn-cs"/>
        </a:defRPr>
      </a:lvl8pPr>
      <a:lvl9pPr marL="3655287"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83" tIns="45691" rIns="91383" bIns="45691" anchor="t" compatLnSpc="1"/>
          <a:lstStyle/>
          <a:p>
            <a:pPr eaLnBrk="1" hangingPunct="1"/>
            <a:endParaRPr lang="en-US" sz="1800">
              <a:solidFill>
                <a:prstClr val="black"/>
              </a:solidFill>
              <a:latin typeface="Constantia"/>
            </a:endParaRPr>
          </a:p>
        </p:txBody>
      </p:sp>
      <p:sp>
        <p:nvSpPr>
          <p:cNvPr id="8" name="Freeform 7"/>
          <p:cNvSpPr>
            <a:spLocks/>
          </p:cNvSpPr>
          <p:nvPr/>
        </p:nvSpPr>
        <p:spPr bwMode="auto">
          <a:xfrm>
            <a:off x="4381500" y="-713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83" tIns="45691" rIns="91383" bIns="45691" anchor="t" compatLnSpc="1"/>
          <a:lstStyle/>
          <a:p>
            <a:pPr eaLnBrk="1" hangingPunct="1"/>
            <a:endParaRPr lang="en-US" sz="1800">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5691"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lIns="91383" tIns="45691" rIns="91383" bIns="45691">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solidFill>
                <a:srgbClr val="04617B">
                  <a:shade val="90000"/>
                </a:srgbClr>
              </a:solidFill>
              <a:latin typeface="Times New Roman" pitchFamily="18"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solidFill>
                <a:srgbClr val="04617B">
                  <a:shade val="90000"/>
                </a:srgbClr>
              </a:solidFill>
              <a:latin typeface="Times New Roman" pitchFamily="18"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441D578C-B2FF-4A04-AB5C-822C6CDF53C8}" type="slidenum">
              <a:rPr lang="en-US" smtClean="0">
                <a:solidFill>
                  <a:srgbClr val="04617B">
                    <a:shade val="90000"/>
                  </a:srgbClr>
                </a:solidFill>
                <a:latin typeface="Times New Roman" pitchFamily="18" charset="0"/>
              </a:rPr>
              <a:pPr>
                <a:defRPr/>
              </a:pPr>
              <a:t>‹#›</a:t>
            </a:fld>
            <a:endParaRPr lang="en-US">
              <a:solidFill>
                <a:srgbClr val="04617B">
                  <a:shade val="90000"/>
                </a:srgbClr>
              </a:solidFill>
              <a:latin typeface="Times New Roman" pitchFamily="18" charset="0"/>
            </a:endParaRPr>
          </a:p>
        </p:txBody>
      </p:sp>
      <p:grpSp>
        <p:nvGrpSpPr>
          <p:cNvPr id="2" name="Group 1"/>
          <p:cNvGrpSpPr/>
          <p:nvPr/>
        </p:nvGrpSpPr>
        <p:grpSpPr>
          <a:xfrm>
            <a:off x="-19014"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Times New Roman"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latin typeface="Times New Roman" pitchFamily="18" charset="0"/>
              </a:endParaRPr>
            </a:p>
          </p:txBody>
        </p:sp>
      </p:grpSp>
    </p:spTree>
    <p:extLst>
      <p:ext uri="{BB962C8B-B14F-4D97-AF65-F5344CB8AC3E}">
        <p14:creationId xmlns:p14="http://schemas.microsoft.com/office/powerpoint/2010/main" val="63098097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147" indent="-274147"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675" indent="-246730"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3824" indent="-246730"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7968" indent="-210179"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2115" indent="-210179"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6260" indent="-210179"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9025" indent="-182767"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3173" indent="-182767"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7317" indent="-182767"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912" algn="l" rtl="0" eaLnBrk="1" latinLnBrk="0" hangingPunct="1">
        <a:defRPr kumimoji="0" kern="1200">
          <a:solidFill>
            <a:schemeClr val="tx1"/>
          </a:solidFill>
          <a:latin typeface="+mn-lt"/>
          <a:ea typeface="+mn-ea"/>
          <a:cs typeface="+mn-cs"/>
        </a:defRPr>
      </a:lvl2pPr>
      <a:lvl3pPr marL="913824" algn="l" rtl="0" eaLnBrk="1" latinLnBrk="0" hangingPunct="1">
        <a:defRPr kumimoji="0" kern="1200">
          <a:solidFill>
            <a:schemeClr val="tx1"/>
          </a:solidFill>
          <a:latin typeface="+mn-lt"/>
          <a:ea typeface="+mn-ea"/>
          <a:cs typeface="+mn-cs"/>
        </a:defRPr>
      </a:lvl3pPr>
      <a:lvl4pPr marL="1370733" algn="l" rtl="0" eaLnBrk="1" latinLnBrk="0" hangingPunct="1">
        <a:defRPr kumimoji="0" kern="1200">
          <a:solidFill>
            <a:schemeClr val="tx1"/>
          </a:solidFill>
          <a:latin typeface="+mn-lt"/>
          <a:ea typeface="+mn-ea"/>
          <a:cs typeface="+mn-cs"/>
        </a:defRPr>
      </a:lvl4pPr>
      <a:lvl5pPr marL="1827643" algn="l" rtl="0" eaLnBrk="1" latinLnBrk="0" hangingPunct="1">
        <a:defRPr kumimoji="0" kern="1200">
          <a:solidFill>
            <a:schemeClr val="tx1"/>
          </a:solidFill>
          <a:latin typeface="+mn-lt"/>
          <a:ea typeface="+mn-ea"/>
          <a:cs typeface="+mn-cs"/>
        </a:defRPr>
      </a:lvl5pPr>
      <a:lvl6pPr marL="2284553" algn="l" rtl="0" eaLnBrk="1" latinLnBrk="0" hangingPunct="1">
        <a:defRPr kumimoji="0" kern="1200">
          <a:solidFill>
            <a:schemeClr val="tx1"/>
          </a:solidFill>
          <a:latin typeface="+mn-lt"/>
          <a:ea typeface="+mn-ea"/>
          <a:cs typeface="+mn-cs"/>
        </a:defRPr>
      </a:lvl6pPr>
      <a:lvl7pPr marL="2741466" algn="l" rtl="0" eaLnBrk="1" latinLnBrk="0" hangingPunct="1">
        <a:defRPr kumimoji="0" kern="1200">
          <a:solidFill>
            <a:schemeClr val="tx1"/>
          </a:solidFill>
          <a:latin typeface="+mn-lt"/>
          <a:ea typeface="+mn-ea"/>
          <a:cs typeface="+mn-cs"/>
        </a:defRPr>
      </a:lvl7pPr>
      <a:lvl8pPr marL="3198375" algn="l" rtl="0" eaLnBrk="1" latinLnBrk="0" hangingPunct="1">
        <a:defRPr kumimoji="0" kern="1200">
          <a:solidFill>
            <a:schemeClr val="tx1"/>
          </a:solidFill>
          <a:latin typeface="+mn-lt"/>
          <a:ea typeface="+mn-ea"/>
          <a:cs typeface="+mn-cs"/>
        </a:defRPr>
      </a:lvl8pPr>
      <a:lvl9pPr marL="3655287"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9276" tIns="49638" rIns="99276" bIns="49638"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9276" tIns="49638" rIns="99276" bIns="49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164"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eaLnBrk="1" hangingPunct="1">
              <a:defRPr sz="1364">
                <a:latin typeface="+mn-lt"/>
              </a:defRPr>
            </a:lvl1pPr>
          </a:lstStyle>
          <a:p>
            <a:pPr>
              <a:defRPr/>
            </a:pPr>
            <a:endParaRPr lang="en-US">
              <a:solidFill>
                <a:srgbClr val="000000"/>
              </a:solidFill>
            </a:endParaRPr>
          </a:p>
        </p:txBody>
      </p:sp>
      <p:sp>
        <p:nvSpPr>
          <p:cNvPr id="290816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algn="ctr" eaLnBrk="1" hangingPunct="1">
              <a:defRPr sz="1364">
                <a:latin typeface="+mn-lt"/>
              </a:defRPr>
            </a:lvl1pPr>
          </a:lstStyle>
          <a:p>
            <a:pPr>
              <a:defRPr/>
            </a:pPr>
            <a:endParaRPr lang="en-US">
              <a:solidFill>
                <a:srgbClr val="000000"/>
              </a:solidFill>
            </a:endParaRPr>
          </a:p>
        </p:txBody>
      </p:sp>
      <p:sp>
        <p:nvSpPr>
          <p:cNvPr id="290816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algn="r" eaLnBrk="1" hangingPunct="1">
              <a:defRPr sz="1364">
                <a:latin typeface="+mn-lt"/>
              </a:defRPr>
            </a:lvl1pPr>
          </a:lstStyle>
          <a:p>
            <a:pPr>
              <a:defRPr/>
            </a:pPr>
            <a:fld id="{03452CB7-DAEB-4182-98AD-983035A264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1398270"/>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Lst>
  <p:hf hdr="0" ftr="0" dt="0"/>
  <p:txStyles>
    <p:titleStyle>
      <a:lvl1pPr algn="ctr" rtl="0" eaLnBrk="0" fontAlgn="base" hangingPunct="0">
        <a:spcBef>
          <a:spcPct val="0"/>
        </a:spcBef>
        <a:spcAft>
          <a:spcPct val="0"/>
        </a:spcAft>
        <a:defRPr sz="4364">
          <a:solidFill>
            <a:schemeClr val="tx2"/>
          </a:solidFill>
          <a:latin typeface="+mj-lt"/>
          <a:ea typeface="+mj-ea"/>
          <a:cs typeface="+mj-cs"/>
        </a:defRPr>
      </a:lvl1pPr>
      <a:lvl2pPr algn="ctr" rtl="0" eaLnBrk="0" fontAlgn="base" hangingPunct="0">
        <a:spcBef>
          <a:spcPct val="0"/>
        </a:spcBef>
        <a:spcAft>
          <a:spcPct val="0"/>
        </a:spcAft>
        <a:defRPr sz="4364">
          <a:solidFill>
            <a:schemeClr val="tx2"/>
          </a:solidFill>
          <a:latin typeface="Arial" charset="0"/>
        </a:defRPr>
      </a:lvl2pPr>
      <a:lvl3pPr algn="ctr" rtl="0" eaLnBrk="0" fontAlgn="base" hangingPunct="0">
        <a:spcBef>
          <a:spcPct val="0"/>
        </a:spcBef>
        <a:spcAft>
          <a:spcPct val="0"/>
        </a:spcAft>
        <a:defRPr sz="4364">
          <a:solidFill>
            <a:schemeClr val="tx2"/>
          </a:solidFill>
          <a:latin typeface="Arial" charset="0"/>
        </a:defRPr>
      </a:lvl3pPr>
      <a:lvl4pPr algn="ctr" rtl="0" eaLnBrk="0" fontAlgn="base" hangingPunct="0">
        <a:spcBef>
          <a:spcPct val="0"/>
        </a:spcBef>
        <a:spcAft>
          <a:spcPct val="0"/>
        </a:spcAft>
        <a:defRPr sz="4364">
          <a:solidFill>
            <a:schemeClr val="tx2"/>
          </a:solidFill>
          <a:latin typeface="Arial" charset="0"/>
        </a:defRPr>
      </a:lvl4pPr>
      <a:lvl5pPr algn="ctr" rtl="0" eaLnBrk="0" fontAlgn="base" hangingPunct="0">
        <a:spcBef>
          <a:spcPct val="0"/>
        </a:spcBef>
        <a:spcAft>
          <a:spcPct val="0"/>
        </a:spcAft>
        <a:defRPr sz="4364">
          <a:solidFill>
            <a:schemeClr val="tx2"/>
          </a:solidFill>
          <a:latin typeface="Arial" charset="0"/>
        </a:defRPr>
      </a:lvl5pPr>
      <a:lvl6pPr marL="451261" algn="ctr" rtl="0" fontAlgn="base">
        <a:spcBef>
          <a:spcPct val="0"/>
        </a:spcBef>
        <a:spcAft>
          <a:spcPct val="0"/>
        </a:spcAft>
        <a:defRPr sz="4364">
          <a:solidFill>
            <a:schemeClr val="tx2"/>
          </a:solidFill>
          <a:latin typeface="Arial" charset="0"/>
        </a:defRPr>
      </a:lvl6pPr>
      <a:lvl7pPr marL="902522" algn="ctr" rtl="0" fontAlgn="base">
        <a:spcBef>
          <a:spcPct val="0"/>
        </a:spcBef>
        <a:spcAft>
          <a:spcPct val="0"/>
        </a:spcAft>
        <a:defRPr sz="4364">
          <a:solidFill>
            <a:schemeClr val="tx2"/>
          </a:solidFill>
          <a:latin typeface="Arial" charset="0"/>
        </a:defRPr>
      </a:lvl7pPr>
      <a:lvl8pPr marL="1353783" algn="ctr" rtl="0" fontAlgn="base">
        <a:spcBef>
          <a:spcPct val="0"/>
        </a:spcBef>
        <a:spcAft>
          <a:spcPct val="0"/>
        </a:spcAft>
        <a:defRPr sz="4364">
          <a:solidFill>
            <a:schemeClr val="tx2"/>
          </a:solidFill>
          <a:latin typeface="Arial" charset="0"/>
        </a:defRPr>
      </a:lvl8pPr>
      <a:lvl9pPr marL="1805044" algn="ctr" rtl="0" fontAlgn="base">
        <a:spcBef>
          <a:spcPct val="0"/>
        </a:spcBef>
        <a:spcAft>
          <a:spcPct val="0"/>
        </a:spcAft>
        <a:defRPr sz="4364">
          <a:solidFill>
            <a:schemeClr val="tx2"/>
          </a:solidFill>
          <a:latin typeface="Arial" charset="0"/>
        </a:defRPr>
      </a:lvl9pPr>
    </p:titleStyle>
    <p:bodyStyle>
      <a:lvl1pPr marL="338446" indent="-338446" algn="l" rtl="0" eaLnBrk="0" fontAlgn="base" hangingPunct="0">
        <a:spcBef>
          <a:spcPct val="20000"/>
        </a:spcBef>
        <a:spcAft>
          <a:spcPct val="0"/>
        </a:spcAft>
        <a:buChar char="•"/>
        <a:defRPr sz="3182">
          <a:solidFill>
            <a:schemeClr val="tx1"/>
          </a:solidFill>
          <a:latin typeface="+mn-lt"/>
          <a:ea typeface="+mn-ea"/>
          <a:cs typeface="+mn-cs"/>
        </a:defRPr>
      </a:lvl1pPr>
      <a:lvl2pPr marL="733299" indent="-282038" algn="l" rtl="0" eaLnBrk="0" fontAlgn="base" hangingPunct="0">
        <a:spcBef>
          <a:spcPct val="20000"/>
        </a:spcBef>
        <a:spcAft>
          <a:spcPct val="0"/>
        </a:spcAft>
        <a:buChar char="–"/>
        <a:defRPr sz="2727">
          <a:solidFill>
            <a:schemeClr val="tx1"/>
          </a:solidFill>
          <a:latin typeface="+mn-lt"/>
        </a:defRPr>
      </a:lvl2pPr>
      <a:lvl3pPr marL="1128152" indent="-225630" algn="l" rtl="0" eaLnBrk="0" fontAlgn="base" hangingPunct="0">
        <a:spcBef>
          <a:spcPct val="20000"/>
        </a:spcBef>
        <a:spcAft>
          <a:spcPct val="0"/>
        </a:spcAft>
        <a:buChar char="•"/>
        <a:defRPr sz="2364">
          <a:solidFill>
            <a:schemeClr val="tx1"/>
          </a:solidFill>
          <a:latin typeface="+mn-lt"/>
        </a:defRPr>
      </a:lvl3pPr>
      <a:lvl4pPr marL="1579413" indent="-225630" algn="l" rtl="0" eaLnBrk="0" fontAlgn="base" hangingPunct="0">
        <a:spcBef>
          <a:spcPct val="20000"/>
        </a:spcBef>
        <a:spcAft>
          <a:spcPct val="0"/>
        </a:spcAft>
        <a:buChar char="–"/>
        <a:defRPr sz="2000">
          <a:solidFill>
            <a:schemeClr val="tx1"/>
          </a:solidFill>
          <a:latin typeface="+mn-lt"/>
        </a:defRPr>
      </a:lvl4pPr>
      <a:lvl5pPr marL="2030674" indent="-225630" algn="l" rtl="0" eaLnBrk="0" fontAlgn="base" hangingPunct="0">
        <a:spcBef>
          <a:spcPct val="20000"/>
        </a:spcBef>
        <a:spcAft>
          <a:spcPct val="0"/>
        </a:spcAft>
        <a:buChar char="»"/>
        <a:defRPr sz="2000">
          <a:solidFill>
            <a:schemeClr val="tx1"/>
          </a:solidFill>
          <a:latin typeface="+mn-lt"/>
        </a:defRPr>
      </a:lvl5pPr>
      <a:lvl6pPr marL="2481935" indent="-225630" algn="l" rtl="0" fontAlgn="base">
        <a:spcBef>
          <a:spcPct val="20000"/>
        </a:spcBef>
        <a:spcAft>
          <a:spcPct val="0"/>
        </a:spcAft>
        <a:buChar char="»"/>
        <a:defRPr sz="2000">
          <a:solidFill>
            <a:schemeClr val="tx1"/>
          </a:solidFill>
          <a:latin typeface="+mn-lt"/>
        </a:defRPr>
      </a:lvl6pPr>
      <a:lvl7pPr marL="2933196" indent="-225630" algn="l" rtl="0" fontAlgn="base">
        <a:spcBef>
          <a:spcPct val="20000"/>
        </a:spcBef>
        <a:spcAft>
          <a:spcPct val="0"/>
        </a:spcAft>
        <a:buChar char="»"/>
        <a:defRPr sz="2000">
          <a:solidFill>
            <a:schemeClr val="tx1"/>
          </a:solidFill>
          <a:latin typeface="+mn-lt"/>
        </a:defRPr>
      </a:lvl7pPr>
      <a:lvl8pPr marL="3384457" indent="-225630" algn="l" rtl="0" fontAlgn="base">
        <a:spcBef>
          <a:spcPct val="20000"/>
        </a:spcBef>
        <a:spcAft>
          <a:spcPct val="0"/>
        </a:spcAft>
        <a:buChar char="»"/>
        <a:defRPr sz="2000">
          <a:solidFill>
            <a:schemeClr val="tx1"/>
          </a:solidFill>
          <a:latin typeface="+mn-lt"/>
        </a:defRPr>
      </a:lvl8pPr>
      <a:lvl9pPr marL="3835717" indent="-225630" algn="l" rtl="0" fontAlgn="base">
        <a:spcBef>
          <a:spcPct val="20000"/>
        </a:spcBef>
        <a:spcAft>
          <a:spcPct val="0"/>
        </a:spcAft>
        <a:buChar char="»"/>
        <a:defRPr sz="2000">
          <a:solidFill>
            <a:schemeClr val="tx1"/>
          </a:solidFill>
          <a:latin typeface="+mn-lt"/>
        </a:defRPr>
      </a:lvl9pPr>
    </p:bodyStyle>
    <p:otherStyle>
      <a:defPPr>
        <a:defRPr lang="en-US"/>
      </a:defPPr>
      <a:lvl1pPr marL="0" algn="l" defTabSz="902522" rtl="0" eaLnBrk="1" latinLnBrk="0" hangingPunct="1">
        <a:defRPr sz="1818" kern="1200">
          <a:solidFill>
            <a:schemeClr val="tx1"/>
          </a:solidFill>
          <a:latin typeface="+mn-lt"/>
          <a:ea typeface="+mn-ea"/>
          <a:cs typeface="+mn-cs"/>
        </a:defRPr>
      </a:lvl1pPr>
      <a:lvl2pPr marL="451261" algn="l" defTabSz="902522" rtl="0" eaLnBrk="1" latinLnBrk="0" hangingPunct="1">
        <a:defRPr sz="1818" kern="1200">
          <a:solidFill>
            <a:schemeClr val="tx1"/>
          </a:solidFill>
          <a:latin typeface="+mn-lt"/>
          <a:ea typeface="+mn-ea"/>
          <a:cs typeface="+mn-cs"/>
        </a:defRPr>
      </a:lvl2pPr>
      <a:lvl3pPr marL="902522" algn="l" defTabSz="902522" rtl="0" eaLnBrk="1" latinLnBrk="0" hangingPunct="1">
        <a:defRPr sz="1818" kern="1200">
          <a:solidFill>
            <a:schemeClr val="tx1"/>
          </a:solidFill>
          <a:latin typeface="+mn-lt"/>
          <a:ea typeface="+mn-ea"/>
          <a:cs typeface="+mn-cs"/>
        </a:defRPr>
      </a:lvl3pPr>
      <a:lvl4pPr marL="1353783" algn="l" defTabSz="902522" rtl="0" eaLnBrk="1" latinLnBrk="0" hangingPunct="1">
        <a:defRPr sz="1818" kern="1200">
          <a:solidFill>
            <a:schemeClr val="tx1"/>
          </a:solidFill>
          <a:latin typeface="+mn-lt"/>
          <a:ea typeface="+mn-ea"/>
          <a:cs typeface="+mn-cs"/>
        </a:defRPr>
      </a:lvl4pPr>
      <a:lvl5pPr marL="1805044" algn="l" defTabSz="902522" rtl="0" eaLnBrk="1" latinLnBrk="0" hangingPunct="1">
        <a:defRPr sz="1818" kern="1200">
          <a:solidFill>
            <a:schemeClr val="tx1"/>
          </a:solidFill>
          <a:latin typeface="+mn-lt"/>
          <a:ea typeface="+mn-ea"/>
          <a:cs typeface="+mn-cs"/>
        </a:defRPr>
      </a:lvl5pPr>
      <a:lvl6pPr marL="2256304" algn="l" defTabSz="902522" rtl="0" eaLnBrk="1" latinLnBrk="0" hangingPunct="1">
        <a:defRPr sz="1818" kern="1200">
          <a:solidFill>
            <a:schemeClr val="tx1"/>
          </a:solidFill>
          <a:latin typeface="+mn-lt"/>
          <a:ea typeface="+mn-ea"/>
          <a:cs typeface="+mn-cs"/>
        </a:defRPr>
      </a:lvl6pPr>
      <a:lvl7pPr marL="2707565" algn="l" defTabSz="902522" rtl="0" eaLnBrk="1" latinLnBrk="0" hangingPunct="1">
        <a:defRPr sz="1818" kern="1200">
          <a:solidFill>
            <a:schemeClr val="tx1"/>
          </a:solidFill>
          <a:latin typeface="+mn-lt"/>
          <a:ea typeface="+mn-ea"/>
          <a:cs typeface="+mn-cs"/>
        </a:defRPr>
      </a:lvl7pPr>
      <a:lvl8pPr marL="3158826" algn="l" defTabSz="902522" rtl="0" eaLnBrk="1" latinLnBrk="0" hangingPunct="1">
        <a:defRPr sz="1818" kern="1200">
          <a:solidFill>
            <a:schemeClr val="tx1"/>
          </a:solidFill>
          <a:latin typeface="+mn-lt"/>
          <a:ea typeface="+mn-ea"/>
          <a:cs typeface="+mn-cs"/>
        </a:defRPr>
      </a:lvl8pPr>
      <a:lvl9pPr marL="3610087" algn="l" defTabSz="902522" rtl="0" eaLnBrk="1" latinLnBrk="0" hangingPunct="1">
        <a:defRPr sz="181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588" y="0"/>
            <a:ext cx="9148762" cy="6851650"/>
            <a:chOff x="1" y="0"/>
            <a:chExt cx="5763" cy="4316"/>
          </a:xfrm>
        </p:grpSpPr>
        <p:sp>
          <p:nvSpPr>
            <p:cNvPr id="159539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39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39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grpSp>
          <p:nvGrpSpPr>
            <p:cNvPr id="2059" name="Group 6"/>
            <p:cNvGrpSpPr>
              <a:grpSpLocks/>
            </p:cNvGrpSpPr>
            <p:nvPr/>
          </p:nvGrpSpPr>
          <p:grpSpPr bwMode="auto">
            <a:xfrm>
              <a:off x="288" y="0"/>
              <a:ext cx="5098" cy="4316"/>
              <a:chOff x="288" y="0"/>
              <a:chExt cx="5098" cy="4316"/>
            </a:xfrm>
          </p:grpSpPr>
          <p:sp>
            <p:nvSpPr>
              <p:cNvPr id="159539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0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grpSp>
        <p:sp>
          <p:nvSpPr>
            <p:cNvPr id="159541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5"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6"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8"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19"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sz="1818">
                <a:solidFill>
                  <a:srgbClr val="FFFFFF"/>
                </a:solidFill>
                <a:latin typeface="Times New Roman" pitchFamily="18" charset="0"/>
              </a:endParaRPr>
            </a:p>
          </p:txBody>
        </p:sp>
        <p:sp>
          <p:nvSpPr>
            <p:cNvPr id="1595420"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595421"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595422"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sz="1818">
                <a:solidFill>
                  <a:srgbClr val="FFFFFF"/>
                </a:solidFill>
                <a:latin typeface="Times New Roman" pitchFamily="18" charset="0"/>
              </a:endParaRPr>
            </a:p>
          </p:txBody>
        </p:sp>
        <p:grpSp>
          <p:nvGrpSpPr>
            <p:cNvPr id="2071" name="Group 31"/>
            <p:cNvGrpSpPr>
              <a:grpSpLocks/>
            </p:cNvGrpSpPr>
            <p:nvPr/>
          </p:nvGrpSpPr>
          <p:grpSpPr bwMode="auto">
            <a:xfrm>
              <a:off x="1" y="392"/>
              <a:ext cx="5758" cy="1571"/>
              <a:chOff x="1" y="392"/>
              <a:chExt cx="5758" cy="1571"/>
            </a:xfrm>
          </p:grpSpPr>
          <p:sp>
            <p:nvSpPr>
              <p:cNvPr id="159542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59542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59542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59542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sp>
            <p:nvSpPr>
              <p:cNvPr id="159542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sz="1818">
                  <a:solidFill>
                    <a:srgbClr val="FFFFFF"/>
                  </a:solidFill>
                  <a:latin typeface="Times New Roman" pitchFamily="18" charset="0"/>
                </a:endParaRPr>
              </a:p>
            </p:txBody>
          </p:sp>
        </p:grpSp>
        <p:sp>
          <p:nvSpPr>
            <p:cNvPr id="1595429"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sz="1818">
                <a:solidFill>
                  <a:srgbClr val="FFFFFF"/>
                </a:solidFill>
                <a:latin typeface="Times New Roman" pitchFamily="18" charset="0"/>
              </a:endParaRPr>
            </a:p>
          </p:txBody>
        </p:sp>
        <p:sp>
          <p:nvSpPr>
            <p:cNvPr id="1595430"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sz="1818">
                <a:solidFill>
                  <a:srgbClr val="FFFFFF"/>
                </a:solidFill>
                <a:latin typeface="Times New Roman" pitchFamily="18" charset="0"/>
              </a:endParaRPr>
            </a:p>
          </p:txBody>
        </p:sp>
      </p:grpSp>
      <p:sp>
        <p:nvSpPr>
          <p:cNvPr id="1595431" name="Rectangle 39"/>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9276" tIns="49638" rIns="99276" bIns="49638" numCol="1" anchor="ctr" anchorCtr="1" compatLnSpc="1">
            <a:prstTxWarp prst="textNoShape">
              <a:avLst/>
            </a:prstTxWarp>
          </a:bodyPr>
          <a:lstStyle/>
          <a:p>
            <a:pPr lvl="0"/>
            <a:r>
              <a:rPr lang="en-US"/>
              <a:t>Click to edit Master title style</a:t>
            </a:r>
          </a:p>
        </p:txBody>
      </p:sp>
      <p:sp>
        <p:nvSpPr>
          <p:cNvPr id="159543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9543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9543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pPr>
              <a:defRPr/>
            </a:pPr>
            <a:fld id="{BFF592D8-4804-45AA-9008-C8D9954DE069}" type="slidenum">
              <a:rPr lang="en-US">
                <a:solidFill>
                  <a:srgbClr val="FFFFFF"/>
                </a:solidFill>
              </a:rPr>
              <a:pPr>
                <a:defRPr/>
              </a:pPr>
              <a:t>‹#›</a:t>
            </a:fld>
            <a:endParaRPr lang="en-US">
              <a:solidFill>
                <a:srgbClr val="FFFFFF"/>
              </a:solidFill>
            </a:endParaRPr>
          </a:p>
        </p:txBody>
      </p:sp>
      <p:sp>
        <p:nvSpPr>
          <p:cNvPr id="15954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05689"/>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 id="2147484311" r:id="rId12"/>
    <p:sldLayoutId id="2147484312" r:id="rId13"/>
    <p:sldLayoutId id="2147484313" r:id="rId14"/>
    <p:sldLayoutId id="2147484314" r:id="rId15"/>
  </p:sldLayoutIdLst>
  <p:transition>
    <p:zoom dir="in"/>
  </p:transition>
  <p:hf hdr="0" ftr="0" dt="0"/>
  <p:txStyles>
    <p:titleStyle>
      <a:lvl1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5pPr>
      <a:lvl6pPr marL="451261"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6pPr>
      <a:lvl7pPr marL="902522"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7pPr>
      <a:lvl8pPr marL="1353783"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8pPr>
      <a:lvl9pPr marL="1805044"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9pPr>
    </p:titleStyle>
    <p:bodyStyle>
      <a:lvl1pPr marL="338446" indent="-338446" algn="l" rtl="0" eaLnBrk="0" fontAlgn="base" hangingPunct="0">
        <a:spcBef>
          <a:spcPct val="20000"/>
        </a:spcBef>
        <a:spcAft>
          <a:spcPct val="0"/>
        </a:spcAft>
        <a:buClr>
          <a:schemeClr val="hlink"/>
        </a:buClr>
        <a:buSzPct val="60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33299" indent="-282038" algn="l" rtl="0" eaLnBrk="0" fontAlgn="base" hangingPunct="0">
        <a:spcBef>
          <a:spcPct val="20000"/>
        </a:spcBef>
        <a:spcAft>
          <a:spcPct val="0"/>
        </a:spcAft>
        <a:buClr>
          <a:schemeClr val="tx1"/>
        </a:buClr>
        <a:buChar char="•"/>
        <a:defRPr sz="2727">
          <a:solidFill>
            <a:schemeClr val="tx1"/>
          </a:solidFill>
          <a:effectLst>
            <a:outerShdw blurRad="38100" dist="38100" dir="2700000" algn="tl">
              <a:srgbClr val="000000"/>
            </a:outerShdw>
          </a:effectLst>
          <a:latin typeface="+mn-lt"/>
        </a:defRPr>
      </a:lvl2pPr>
      <a:lvl3pPr marL="1128152" indent="-225630" algn="l" rtl="0" eaLnBrk="0" fontAlgn="base" hangingPunct="0">
        <a:spcBef>
          <a:spcPct val="20000"/>
        </a:spcBef>
        <a:spcAft>
          <a:spcPct val="0"/>
        </a:spcAft>
        <a:buClr>
          <a:schemeClr val="accent2"/>
        </a:buClr>
        <a:buSzPct val="60000"/>
        <a:buFont typeface="Wingdings" pitchFamily="2" charset="2"/>
        <a:buChar char="n"/>
        <a:defRPr sz="2364">
          <a:solidFill>
            <a:schemeClr val="tx1"/>
          </a:solidFill>
          <a:effectLst>
            <a:outerShdw blurRad="38100" dist="38100" dir="2700000" algn="tl">
              <a:srgbClr val="000000"/>
            </a:outerShdw>
          </a:effectLst>
          <a:latin typeface="+mn-lt"/>
        </a:defRPr>
      </a:lvl3pPr>
      <a:lvl4pPr marL="1579413" indent="-22563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30674" indent="-22563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481935" indent="-22563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33196" indent="-22563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384457" indent="-22563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35717" indent="-22563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02522" rtl="0" eaLnBrk="1" latinLnBrk="0" hangingPunct="1">
        <a:defRPr sz="1818" kern="1200">
          <a:solidFill>
            <a:schemeClr val="tx1"/>
          </a:solidFill>
          <a:latin typeface="+mn-lt"/>
          <a:ea typeface="+mn-ea"/>
          <a:cs typeface="+mn-cs"/>
        </a:defRPr>
      </a:lvl1pPr>
      <a:lvl2pPr marL="451261" algn="l" defTabSz="902522" rtl="0" eaLnBrk="1" latinLnBrk="0" hangingPunct="1">
        <a:defRPr sz="1818" kern="1200">
          <a:solidFill>
            <a:schemeClr val="tx1"/>
          </a:solidFill>
          <a:latin typeface="+mn-lt"/>
          <a:ea typeface="+mn-ea"/>
          <a:cs typeface="+mn-cs"/>
        </a:defRPr>
      </a:lvl2pPr>
      <a:lvl3pPr marL="902522" algn="l" defTabSz="902522" rtl="0" eaLnBrk="1" latinLnBrk="0" hangingPunct="1">
        <a:defRPr sz="1818" kern="1200">
          <a:solidFill>
            <a:schemeClr val="tx1"/>
          </a:solidFill>
          <a:latin typeface="+mn-lt"/>
          <a:ea typeface="+mn-ea"/>
          <a:cs typeface="+mn-cs"/>
        </a:defRPr>
      </a:lvl3pPr>
      <a:lvl4pPr marL="1353783" algn="l" defTabSz="902522" rtl="0" eaLnBrk="1" latinLnBrk="0" hangingPunct="1">
        <a:defRPr sz="1818" kern="1200">
          <a:solidFill>
            <a:schemeClr val="tx1"/>
          </a:solidFill>
          <a:latin typeface="+mn-lt"/>
          <a:ea typeface="+mn-ea"/>
          <a:cs typeface="+mn-cs"/>
        </a:defRPr>
      </a:lvl4pPr>
      <a:lvl5pPr marL="1805044" algn="l" defTabSz="902522" rtl="0" eaLnBrk="1" latinLnBrk="0" hangingPunct="1">
        <a:defRPr sz="1818" kern="1200">
          <a:solidFill>
            <a:schemeClr val="tx1"/>
          </a:solidFill>
          <a:latin typeface="+mn-lt"/>
          <a:ea typeface="+mn-ea"/>
          <a:cs typeface="+mn-cs"/>
        </a:defRPr>
      </a:lvl5pPr>
      <a:lvl6pPr marL="2256304" algn="l" defTabSz="902522" rtl="0" eaLnBrk="1" latinLnBrk="0" hangingPunct="1">
        <a:defRPr sz="1818" kern="1200">
          <a:solidFill>
            <a:schemeClr val="tx1"/>
          </a:solidFill>
          <a:latin typeface="+mn-lt"/>
          <a:ea typeface="+mn-ea"/>
          <a:cs typeface="+mn-cs"/>
        </a:defRPr>
      </a:lvl6pPr>
      <a:lvl7pPr marL="2707565" algn="l" defTabSz="902522" rtl="0" eaLnBrk="1" latinLnBrk="0" hangingPunct="1">
        <a:defRPr sz="1818" kern="1200">
          <a:solidFill>
            <a:schemeClr val="tx1"/>
          </a:solidFill>
          <a:latin typeface="+mn-lt"/>
          <a:ea typeface="+mn-ea"/>
          <a:cs typeface="+mn-cs"/>
        </a:defRPr>
      </a:lvl7pPr>
      <a:lvl8pPr marL="3158826" algn="l" defTabSz="902522" rtl="0" eaLnBrk="1" latinLnBrk="0" hangingPunct="1">
        <a:defRPr sz="1818" kern="1200">
          <a:solidFill>
            <a:schemeClr val="tx1"/>
          </a:solidFill>
          <a:latin typeface="+mn-lt"/>
          <a:ea typeface="+mn-ea"/>
          <a:cs typeface="+mn-cs"/>
        </a:defRPr>
      </a:lvl8pPr>
      <a:lvl9pPr marL="3610087" algn="l" defTabSz="902522" rtl="0" eaLnBrk="1" latinLnBrk="0" hangingPunct="1">
        <a:defRPr sz="181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800475" y="1789114"/>
            <a:ext cx="5340350" cy="5056187"/>
            <a:chOff x="2394" y="1127"/>
            <a:chExt cx="3364" cy="3185"/>
          </a:xfrm>
        </p:grpSpPr>
        <p:sp>
          <p:nvSpPr>
            <p:cNvPr id="122163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3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122163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3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3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4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4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4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4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4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4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4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4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4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4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5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122166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122166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122166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6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6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6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18">
                <a:solidFill>
                  <a:prstClr val="white"/>
                </a:solidFill>
                <a:latin typeface="Times New Roman" pitchFamily="18" charset="0"/>
              </a:endParaRPr>
            </a:p>
          </p:txBody>
        </p:sp>
        <p:sp>
          <p:nvSpPr>
            <p:cNvPr id="122166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18">
                <a:solidFill>
                  <a:prstClr val="white"/>
                </a:solidFill>
                <a:latin typeface="Times New Roman" pitchFamily="18" charset="0"/>
              </a:endParaRPr>
            </a:p>
          </p:txBody>
        </p:sp>
        <p:sp>
          <p:nvSpPr>
            <p:cNvPr id="122166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18">
                <a:solidFill>
                  <a:prstClr val="white"/>
                </a:solidFill>
                <a:latin typeface="Times New Roman" pitchFamily="18" charset="0"/>
              </a:endParaRPr>
            </a:p>
          </p:txBody>
        </p:sp>
        <p:sp>
          <p:nvSpPr>
            <p:cNvPr id="122166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18">
                <a:solidFill>
                  <a:prstClr val="white"/>
                </a:solidFill>
                <a:latin typeface="Times New Roman" pitchFamily="18" charset="0"/>
              </a:endParaRPr>
            </a:p>
          </p:txBody>
        </p:sp>
      </p:grpSp>
      <p:sp>
        <p:nvSpPr>
          <p:cNvPr id="122166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9276" tIns="49638" rIns="99276" bIns="49638" numCol="1" anchor="ctr" anchorCtr="0" compatLnSpc="1">
            <a:prstTxWarp prst="textNoShape">
              <a:avLst/>
            </a:prstTxWarp>
          </a:bodyPr>
          <a:lstStyle/>
          <a:p>
            <a:pPr lvl="0"/>
            <a:r>
              <a:rPr lang="en-US"/>
              <a:t>Click to edit Master title style</a:t>
            </a:r>
          </a:p>
        </p:txBody>
      </p:sp>
      <p:sp>
        <p:nvSpPr>
          <p:cNvPr id="122167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9276" tIns="49638" rIns="99276" bIns="49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167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9276" tIns="49638" rIns="99276" bIns="49638" numCol="1" anchor="b" anchorCtr="0" compatLnSpc="1">
            <a:prstTxWarp prst="textNoShape">
              <a:avLst/>
            </a:prstTxWarp>
          </a:bodyPr>
          <a:lstStyle>
            <a:lvl1pPr eaLnBrk="1" hangingPunct="1">
              <a:defRPr sz="1182">
                <a:latin typeface="+mn-lt"/>
              </a:defRPr>
            </a:lvl1pPr>
          </a:lstStyle>
          <a:p>
            <a:pPr>
              <a:defRPr/>
            </a:pPr>
            <a:endParaRPr lang="en-US">
              <a:solidFill>
                <a:prstClr val="white"/>
              </a:solidFill>
            </a:endParaRPr>
          </a:p>
        </p:txBody>
      </p:sp>
      <p:sp>
        <p:nvSpPr>
          <p:cNvPr id="122167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9276" tIns="49638" rIns="99276" bIns="49638" numCol="1" anchor="b" anchorCtr="0" compatLnSpc="1">
            <a:prstTxWarp prst="textNoShape">
              <a:avLst/>
            </a:prstTxWarp>
          </a:bodyPr>
          <a:lstStyle>
            <a:lvl1pPr algn="ctr" eaLnBrk="1" hangingPunct="1">
              <a:defRPr sz="1182">
                <a:latin typeface="+mn-lt"/>
              </a:defRPr>
            </a:lvl1pPr>
          </a:lstStyle>
          <a:p>
            <a:pPr>
              <a:defRPr/>
            </a:pPr>
            <a:endParaRPr lang="en-US">
              <a:solidFill>
                <a:prstClr val="white"/>
              </a:solidFill>
            </a:endParaRPr>
          </a:p>
        </p:txBody>
      </p:sp>
      <p:sp>
        <p:nvSpPr>
          <p:cNvPr id="122167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9276" tIns="49638" rIns="99276" bIns="49638" numCol="1" anchor="b" anchorCtr="0" compatLnSpc="1">
            <a:prstTxWarp prst="textNoShape">
              <a:avLst/>
            </a:prstTxWarp>
          </a:bodyPr>
          <a:lstStyle>
            <a:lvl1pPr algn="r" eaLnBrk="1" hangingPunct="1">
              <a:defRPr sz="1182">
                <a:latin typeface="+mn-lt"/>
              </a:defRPr>
            </a:lvl1pPr>
          </a:lstStyle>
          <a:p>
            <a:pPr>
              <a:defRPr/>
            </a:pPr>
            <a:fld id="{FC6585DC-6228-465F-AE11-AEEAA56D62BE}"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351302435"/>
      </p:ext>
    </p:extLst>
  </p:cSld>
  <p:clrMap bg1="dk2" tx1="lt1" bg2="dk1" tx2="lt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Lst>
  <p:transition>
    <p:zoom dir="in"/>
  </p:transition>
  <p:hf hdr="0" ftr="0" dt="0"/>
  <p:txStyles>
    <p:titleStyle>
      <a:lvl1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364">
          <a:solidFill>
            <a:schemeClr val="tx2"/>
          </a:solidFill>
          <a:effectLst>
            <a:outerShdw blurRad="38100" dist="38100" dir="2700000" algn="tl">
              <a:srgbClr val="000000"/>
            </a:outerShdw>
          </a:effectLst>
          <a:latin typeface="Arial" charset="0"/>
        </a:defRPr>
      </a:lvl5pPr>
      <a:lvl6pPr marL="451261"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6pPr>
      <a:lvl7pPr marL="902522"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7pPr>
      <a:lvl8pPr marL="1353783"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8pPr>
      <a:lvl9pPr marL="1805044" algn="ctr" rtl="0" fontAlgn="base">
        <a:spcBef>
          <a:spcPct val="0"/>
        </a:spcBef>
        <a:spcAft>
          <a:spcPct val="0"/>
        </a:spcAft>
        <a:defRPr sz="4364">
          <a:solidFill>
            <a:schemeClr val="tx2"/>
          </a:solidFill>
          <a:effectLst>
            <a:outerShdw blurRad="38100" dist="38100" dir="2700000" algn="tl">
              <a:srgbClr val="000000"/>
            </a:outerShdw>
          </a:effectLst>
          <a:latin typeface="Arial" charset="0"/>
        </a:defRPr>
      </a:lvl9pPr>
    </p:titleStyle>
    <p:bodyStyle>
      <a:lvl1pPr marL="338446" indent="-338446" algn="l" rtl="0" eaLnBrk="0" fontAlgn="base" hangingPunct="0">
        <a:spcBef>
          <a:spcPct val="20000"/>
        </a:spcBef>
        <a:spcAft>
          <a:spcPct val="0"/>
        </a:spcAft>
        <a:buClr>
          <a:schemeClr val="hlink"/>
        </a:buClr>
        <a:buSzPct val="65000"/>
        <a:buFont typeface="Wingdings" pitchFamily="2" charset="2"/>
        <a:buChar char="n"/>
        <a:defRPr sz="3182">
          <a:solidFill>
            <a:schemeClr val="tx1"/>
          </a:solidFill>
          <a:effectLst>
            <a:outerShdw blurRad="38100" dist="38100" dir="2700000" algn="tl">
              <a:srgbClr val="000000"/>
            </a:outerShdw>
          </a:effectLst>
          <a:latin typeface="+mn-lt"/>
          <a:ea typeface="+mn-ea"/>
          <a:cs typeface="+mn-cs"/>
        </a:defRPr>
      </a:lvl1pPr>
      <a:lvl2pPr marL="733299" indent="-282038" algn="l" rtl="0" eaLnBrk="0" fontAlgn="base" hangingPunct="0">
        <a:spcBef>
          <a:spcPct val="20000"/>
        </a:spcBef>
        <a:spcAft>
          <a:spcPct val="0"/>
        </a:spcAft>
        <a:buClr>
          <a:schemeClr val="tx1"/>
        </a:buClr>
        <a:buSzPct val="65000"/>
        <a:buFont typeface="Wingdings" pitchFamily="2" charset="2"/>
        <a:buChar char="n"/>
        <a:defRPr sz="2727">
          <a:solidFill>
            <a:schemeClr val="tx1"/>
          </a:solidFill>
          <a:effectLst>
            <a:outerShdw blurRad="38100" dist="38100" dir="2700000" algn="tl">
              <a:srgbClr val="000000"/>
            </a:outerShdw>
          </a:effectLst>
          <a:latin typeface="+mn-lt"/>
        </a:defRPr>
      </a:lvl2pPr>
      <a:lvl3pPr marL="1128152" indent="-225630" algn="l" rtl="0" eaLnBrk="0" fontAlgn="base" hangingPunct="0">
        <a:spcBef>
          <a:spcPct val="20000"/>
        </a:spcBef>
        <a:spcAft>
          <a:spcPct val="0"/>
        </a:spcAft>
        <a:buClr>
          <a:schemeClr val="accent2"/>
        </a:buClr>
        <a:buSzPct val="65000"/>
        <a:buFont typeface="Wingdings" pitchFamily="2" charset="2"/>
        <a:buChar char="n"/>
        <a:defRPr sz="2364">
          <a:solidFill>
            <a:schemeClr val="tx1"/>
          </a:solidFill>
          <a:effectLst>
            <a:outerShdw blurRad="38100" dist="38100" dir="2700000" algn="tl">
              <a:srgbClr val="000000"/>
            </a:outerShdw>
          </a:effectLst>
          <a:latin typeface="+mn-lt"/>
        </a:defRPr>
      </a:lvl3pPr>
      <a:lvl4pPr marL="1579413" indent="-22563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30674" indent="-22563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481935" indent="-22563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33196" indent="-22563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384457" indent="-22563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35717" indent="-22563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02522" rtl="0" eaLnBrk="1" latinLnBrk="0" hangingPunct="1">
        <a:defRPr sz="1818" kern="1200">
          <a:solidFill>
            <a:schemeClr val="tx1"/>
          </a:solidFill>
          <a:latin typeface="+mn-lt"/>
          <a:ea typeface="+mn-ea"/>
          <a:cs typeface="+mn-cs"/>
        </a:defRPr>
      </a:lvl1pPr>
      <a:lvl2pPr marL="451261" algn="l" defTabSz="902522" rtl="0" eaLnBrk="1" latinLnBrk="0" hangingPunct="1">
        <a:defRPr sz="1818" kern="1200">
          <a:solidFill>
            <a:schemeClr val="tx1"/>
          </a:solidFill>
          <a:latin typeface="+mn-lt"/>
          <a:ea typeface="+mn-ea"/>
          <a:cs typeface="+mn-cs"/>
        </a:defRPr>
      </a:lvl2pPr>
      <a:lvl3pPr marL="902522" algn="l" defTabSz="902522" rtl="0" eaLnBrk="1" latinLnBrk="0" hangingPunct="1">
        <a:defRPr sz="1818" kern="1200">
          <a:solidFill>
            <a:schemeClr val="tx1"/>
          </a:solidFill>
          <a:latin typeface="+mn-lt"/>
          <a:ea typeface="+mn-ea"/>
          <a:cs typeface="+mn-cs"/>
        </a:defRPr>
      </a:lvl3pPr>
      <a:lvl4pPr marL="1353783" algn="l" defTabSz="902522" rtl="0" eaLnBrk="1" latinLnBrk="0" hangingPunct="1">
        <a:defRPr sz="1818" kern="1200">
          <a:solidFill>
            <a:schemeClr val="tx1"/>
          </a:solidFill>
          <a:latin typeface="+mn-lt"/>
          <a:ea typeface="+mn-ea"/>
          <a:cs typeface="+mn-cs"/>
        </a:defRPr>
      </a:lvl4pPr>
      <a:lvl5pPr marL="1805044" algn="l" defTabSz="902522" rtl="0" eaLnBrk="1" latinLnBrk="0" hangingPunct="1">
        <a:defRPr sz="1818" kern="1200">
          <a:solidFill>
            <a:schemeClr val="tx1"/>
          </a:solidFill>
          <a:latin typeface="+mn-lt"/>
          <a:ea typeface="+mn-ea"/>
          <a:cs typeface="+mn-cs"/>
        </a:defRPr>
      </a:lvl5pPr>
      <a:lvl6pPr marL="2256304" algn="l" defTabSz="902522" rtl="0" eaLnBrk="1" latinLnBrk="0" hangingPunct="1">
        <a:defRPr sz="1818" kern="1200">
          <a:solidFill>
            <a:schemeClr val="tx1"/>
          </a:solidFill>
          <a:latin typeface="+mn-lt"/>
          <a:ea typeface="+mn-ea"/>
          <a:cs typeface="+mn-cs"/>
        </a:defRPr>
      </a:lvl6pPr>
      <a:lvl7pPr marL="2707565" algn="l" defTabSz="902522" rtl="0" eaLnBrk="1" latinLnBrk="0" hangingPunct="1">
        <a:defRPr sz="1818" kern="1200">
          <a:solidFill>
            <a:schemeClr val="tx1"/>
          </a:solidFill>
          <a:latin typeface="+mn-lt"/>
          <a:ea typeface="+mn-ea"/>
          <a:cs typeface="+mn-cs"/>
        </a:defRPr>
      </a:lvl7pPr>
      <a:lvl8pPr marL="3158826" algn="l" defTabSz="902522" rtl="0" eaLnBrk="1" latinLnBrk="0" hangingPunct="1">
        <a:defRPr sz="1818" kern="1200">
          <a:solidFill>
            <a:schemeClr val="tx1"/>
          </a:solidFill>
          <a:latin typeface="+mn-lt"/>
          <a:ea typeface="+mn-ea"/>
          <a:cs typeface="+mn-cs"/>
        </a:defRPr>
      </a:lvl8pPr>
      <a:lvl9pPr marL="3610087" algn="l" defTabSz="902522" rtl="0" eaLnBrk="1" latinLnBrk="0" hangingPunct="1">
        <a:defRPr sz="181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1"/>
            <a:ext cx="8229600" cy="4678363"/>
          </a:xfrm>
          <a:prstGeom prst="rect">
            <a:avLst/>
          </a:prstGeom>
        </p:spPr>
        <p:txBody>
          <a:bodyPr vert="horz" lIns="99276" tIns="49638" rIns="99276" bIns="49638">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8"/>
            <a:ext cx="2590800" cy="384048"/>
          </a:xfrm>
          <a:prstGeom prst="rect">
            <a:avLst/>
          </a:prstGeom>
        </p:spPr>
        <p:txBody>
          <a:bodyPr vert="horz" lIns="99276" tIns="49638" rIns="99276" bIns="49638" anchor="ctr" anchorCtr="0"/>
          <a:lstStyle>
            <a:lvl1pPr algn="l" eaLnBrk="1" latinLnBrk="0" hangingPunct="1">
              <a:defRPr kumimoji="0" sz="1182">
                <a:solidFill>
                  <a:schemeClr val="tx2"/>
                </a:solidFill>
              </a:defRPr>
            </a:lvl1pPr>
          </a:lstStyle>
          <a:p>
            <a:pPr>
              <a:defRPr/>
            </a:pPr>
            <a:endParaRPr lang="en-US" altLang="en-US">
              <a:solidFill>
                <a:srgbClr val="FEFAC9"/>
              </a:solidFill>
            </a:endParaRPr>
          </a:p>
        </p:txBody>
      </p:sp>
      <p:sp>
        <p:nvSpPr>
          <p:cNvPr id="10" name="Footer Placeholder 9"/>
          <p:cNvSpPr>
            <a:spLocks noGrp="1"/>
          </p:cNvSpPr>
          <p:nvPr>
            <p:ph type="ftr" sz="quarter" idx="3"/>
          </p:nvPr>
        </p:nvSpPr>
        <p:spPr>
          <a:xfrm>
            <a:off x="2133600" y="6203668"/>
            <a:ext cx="3581400" cy="384048"/>
          </a:xfrm>
          <a:prstGeom prst="rect">
            <a:avLst/>
          </a:prstGeom>
        </p:spPr>
        <p:txBody>
          <a:bodyPr vert="horz" lIns="99276" tIns="49638" rIns="99276" bIns="49638" anchor="ctr" anchorCtr="0"/>
          <a:lstStyle>
            <a:lvl1pPr algn="r" eaLnBrk="1" latinLnBrk="0" hangingPunct="1">
              <a:defRPr kumimoji="0" sz="1182">
                <a:solidFill>
                  <a:schemeClr val="tx2"/>
                </a:solidFill>
              </a:defRPr>
            </a:lvl1pPr>
          </a:lstStyle>
          <a:p>
            <a:pPr>
              <a:defRPr/>
            </a:pPr>
            <a:endParaRPr lang="en-US" altLang="en-US">
              <a:solidFill>
                <a:srgbClr val="FEFAC9"/>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545" baseline="0">
                <a:solidFill>
                  <a:schemeClr val="tx2"/>
                </a:solidFill>
              </a:defRPr>
            </a:lvl1pPr>
          </a:lstStyle>
          <a:p>
            <a:pPr>
              <a:defRPr/>
            </a:pPr>
            <a:fld id="{926F17B8-7C23-4B01-8377-D79F51F3D0D0}" type="slidenum">
              <a:rPr lang="en-US" altLang="en-US" smtClean="0">
                <a:solidFill>
                  <a:srgbClr val="FEFAC9"/>
                </a:solidFill>
              </a:rPr>
              <a:pPr>
                <a:defRPr/>
              </a:pPr>
              <a:t>‹#›</a:t>
            </a:fld>
            <a:endParaRPr lang="en-US" alt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lIns="99276" tIns="49638" rIns="99276" bIns="49638" anchor="b" anchorCtr="0">
            <a:normAutofit/>
          </a:bodyPr>
          <a:lstStyle/>
          <a:p>
            <a:r>
              <a:rPr kumimoji="0" lang="en-US"/>
              <a:t>Click to edit Master title style</a:t>
            </a:r>
          </a:p>
        </p:txBody>
      </p:sp>
    </p:spTree>
    <p:extLst>
      <p:ext uri="{BB962C8B-B14F-4D97-AF65-F5344CB8AC3E}">
        <p14:creationId xmlns:p14="http://schemas.microsoft.com/office/powerpoint/2010/main" val="618049902"/>
      </p:ext>
    </p:extLst>
  </p:cSld>
  <p:clrMap bg1="dk1" tx1="lt1" bg2="dk2" tx2="lt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hf hdr="0" ftr="0" dt="0"/>
  <p:txStyles>
    <p:titleStyle>
      <a:lvl1pPr algn="l" rtl="0" eaLnBrk="1" latinLnBrk="0" hangingPunct="1">
        <a:spcBef>
          <a:spcPct val="0"/>
        </a:spcBef>
        <a:buNone/>
        <a:defRPr kumimoji="0" lang="en-US" sz="4182" b="0" kern="1200" spc="-99"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0756" indent="-270756" algn="l" rtl="0" eaLnBrk="1" latinLnBrk="0" hangingPunct="1">
        <a:spcBef>
          <a:spcPts val="592"/>
        </a:spcBef>
        <a:buClr>
          <a:schemeClr val="accent2"/>
        </a:buClr>
        <a:buSzPct val="85000"/>
        <a:buFont typeface="Wingdings 2"/>
        <a:buChar char=""/>
        <a:defRPr kumimoji="0" sz="2545" kern="1200">
          <a:solidFill>
            <a:schemeClr val="tx1"/>
          </a:solidFill>
          <a:latin typeface="+mn-lt"/>
          <a:ea typeface="+mn-ea"/>
          <a:cs typeface="+mn-cs"/>
        </a:defRPr>
      </a:lvl1pPr>
      <a:lvl2pPr marL="631765" indent="-270756" algn="l" rtl="0" eaLnBrk="1" latinLnBrk="0" hangingPunct="1">
        <a:spcBef>
          <a:spcPts val="296"/>
        </a:spcBef>
        <a:buClr>
          <a:schemeClr val="accent2">
            <a:shade val="75000"/>
          </a:schemeClr>
        </a:buClr>
        <a:buSzPct val="85000"/>
        <a:buFont typeface="Wingdings 2"/>
        <a:buChar char=""/>
        <a:defRPr kumimoji="0" sz="2364" kern="1200">
          <a:solidFill>
            <a:schemeClr val="tx2"/>
          </a:solidFill>
          <a:latin typeface="+mn-lt"/>
          <a:ea typeface="+mn-ea"/>
          <a:cs typeface="+mn-cs"/>
        </a:defRPr>
      </a:lvl2pPr>
      <a:lvl3pPr marL="992774" indent="-225630" algn="l" rtl="0" eaLnBrk="1" latinLnBrk="0" hangingPunct="1">
        <a:spcBef>
          <a:spcPts val="296"/>
        </a:spcBef>
        <a:buClr>
          <a:schemeClr val="accent2">
            <a:shade val="50000"/>
          </a:schemeClr>
        </a:buClr>
        <a:buSzPct val="85000"/>
        <a:buFont typeface="Wingdings 2"/>
        <a:buChar char=""/>
        <a:defRPr kumimoji="0" sz="2091" kern="1200">
          <a:solidFill>
            <a:schemeClr val="tx1"/>
          </a:solidFill>
          <a:latin typeface="+mn-lt"/>
          <a:ea typeface="+mn-ea"/>
          <a:cs typeface="+mn-cs"/>
        </a:defRPr>
      </a:lvl3pPr>
      <a:lvl4pPr marL="1263531" indent="-225630" algn="l" rtl="0" eaLnBrk="1" latinLnBrk="0" hangingPunct="1">
        <a:spcBef>
          <a:spcPts val="296"/>
        </a:spcBef>
        <a:buClr>
          <a:schemeClr val="accent2">
            <a:shade val="75000"/>
          </a:schemeClr>
        </a:buClr>
        <a:buSzPct val="85000"/>
        <a:buFont typeface="Wingdings 2" pitchFamily="18" charset="2"/>
        <a:buChar char=""/>
        <a:defRPr kumimoji="0" sz="1909" kern="1200">
          <a:solidFill>
            <a:schemeClr val="tx1"/>
          </a:solidFill>
          <a:latin typeface="+mn-lt"/>
          <a:ea typeface="+mn-ea"/>
          <a:cs typeface="+mn-cs"/>
        </a:defRPr>
      </a:lvl4pPr>
      <a:lvl5pPr marL="1534287" indent="-225630" algn="l" rtl="0" eaLnBrk="1" latinLnBrk="0" hangingPunct="1">
        <a:spcBef>
          <a:spcPts val="335"/>
        </a:spcBef>
        <a:buClr>
          <a:schemeClr val="accent2">
            <a:shade val="75000"/>
          </a:schemeClr>
        </a:buClr>
        <a:buSzPct val="85000"/>
        <a:buFont typeface="Wingdings 2" pitchFamily="18" charset="2"/>
        <a:buChar char=""/>
        <a:defRPr kumimoji="0" sz="1545" kern="1200">
          <a:solidFill>
            <a:schemeClr val="tx1"/>
          </a:solidFill>
          <a:latin typeface="+mn-lt"/>
          <a:ea typeface="+mn-ea"/>
          <a:cs typeface="+mn-cs"/>
        </a:defRPr>
      </a:lvl5pPr>
      <a:lvl6pPr marL="1805044" indent="-225630" algn="l" rtl="0" eaLnBrk="1" latinLnBrk="0" hangingPunct="1">
        <a:spcBef>
          <a:spcPts val="335"/>
        </a:spcBef>
        <a:buClr>
          <a:schemeClr val="accent2">
            <a:shade val="75000"/>
          </a:schemeClr>
        </a:buClr>
        <a:buSzPct val="85000"/>
        <a:buFont typeface="Wingdings 2" pitchFamily="18" charset="2"/>
        <a:buChar char="?"/>
        <a:defRPr kumimoji="0" sz="1636" kern="1200">
          <a:solidFill>
            <a:schemeClr val="tx1"/>
          </a:solidFill>
          <a:latin typeface="+mn-lt"/>
          <a:ea typeface="+mn-ea"/>
          <a:cs typeface="+mn-cs"/>
        </a:defRPr>
      </a:lvl6pPr>
      <a:lvl7pPr marL="1985548" indent="-180505" algn="l" rtl="0" eaLnBrk="1" latinLnBrk="0" hangingPunct="1">
        <a:spcBef>
          <a:spcPts val="335"/>
        </a:spcBef>
        <a:buClr>
          <a:schemeClr val="accent2">
            <a:shade val="75000"/>
          </a:schemeClr>
        </a:buClr>
        <a:buSzPct val="85000"/>
        <a:buFont typeface="Wingdings 2" pitchFamily="18" charset="2"/>
        <a:buChar char="?"/>
        <a:defRPr kumimoji="0" sz="1545" kern="1200" baseline="0">
          <a:solidFill>
            <a:schemeClr val="tx1"/>
          </a:solidFill>
          <a:latin typeface="+mn-lt"/>
          <a:ea typeface="+mn-ea"/>
          <a:cs typeface="+mn-cs"/>
        </a:defRPr>
      </a:lvl7pPr>
      <a:lvl8pPr marL="2256304" indent="-180505" algn="l" rtl="0" eaLnBrk="1" latinLnBrk="0" hangingPunct="1">
        <a:spcBef>
          <a:spcPts val="335"/>
        </a:spcBef>
        <a:buClr>
          <a:schemeClr val="accent2">
            <a:shade val="75000"/>
          </a:schemeClr>
        </a:buClr>
        <a:buSzPct val="85000"/>
        <a:buFont typeface="Wingdings 2" pitchFamily="18" charset="2"/>
        <a:buChar char="?"/>
        <a:defRPr kumimoji="0" sz="1455" kern="1200">
          <a:solidFill>
            <a:schemeClr val="tx1"/>
          </a:solidFill>
          <a:latin typeface="+mn-lt"/>
          <a:ea typeface="+mn-ea"/>
          <a:cs typeface="+mn-cs"/>
        </a:defRPr>
      </a:lvl8pPr>
      <a:lvl9pPr marL="2527061" indent="-180505" algn="l" rtl="0" eaLnBrk="1" latinLnBrk="0" hangingPunct="1">
        <a:spcBef>
          <a:spcPts val="335"/>
        </a:spcBef>
        <a:buClr>
          <a:schemeClr val="accent2">
            <a:shade val="75000"/>
          </a:schemeClr>
        </a:buClr>
        <a:buSzPct val="85000"/>
        <a:buFont typeface="Wingdings 2" pitchFamily="18" charset="2"/>
        <a:buChar char="?"/>
        <a:defRPr kumimoji="0" sz="1455"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1261" algn="l" rtl="0" eaLnBrk="1" latinLnBrk="0" hangingPunct="1">
        <a:defRPr kumimoji="0" kern="1200">
          <a:solidFill>
            <a:schemeClr val="tx1"/>
          </a:solidFill>
          <a:latin typeface="+mn-lt"/>
          <a:ea typeface="+mn-ea"/>
          <a:cs typeface="+mn-cs"/>
        </a:defRPr>
      </a:lvl2pPr>
      <a:lvl3pPr marL="902522" algn="l" rtl="0" eaLnBrk="1" latinLnBrk="0" hangingPunct="1">
        <a:defRPr kumimoji="0" kern="1200">
          <a:solidFill>
            <a:schemeClr val="tx1"/>
          </a:solidFill>
          <a:latin typeface="+mn-lt"/>
          <a:ea typeface="+mn-ea"/>
          <a:cs typeface="+mn-cs"/>
        </a:defRPr>
      </a:lvl3pPr>
      <a:lvl4pPr marL="1353783" algn="l" rtl="0" eaLnBrk="1" latinLnBrk="0" hangingPunct="1">
        <a:defRPr kumimoji="0" kern="1200">
          <a:solidFill>
            <a:schemeClr val="tx1"/>
          </a:solidFill>
          <a:latin typeface="+mn-lt"/>
          <a:ea typeface="+mn-ea"/>
          <a:cs typeface="+mn-cs"/>
        </a:defRPr>
      </a:lvl4pPr>
      <a:lvl5pPr marL="1805044" algn="l" rtl="0" eaLnBrk="1" latinLnBrk="0" hangingPunct="1">
        <a:defRPr kumimoji="0" kern="1200">
          <a:solidFill>
            <a:schemeClr val="tx1"/>
          </a:solidFill>
          <a:latin typeface="+mn-lt"/>
          <a:ea typeface="+mn-ea"/>
          <a:cs typeface="+mn-cs"/>
        </a:defRPr>
      </a:lvl5pPr>
      <a:lvl6pPr marL="2256304" algn="l" rtl="0" eaLnBrk="1" latinLnBrk="0" hangingPunct="1">
        <a:defRPr kumimoji="0" kern="1200">
          <a:solidFill>
            <a:schemeClr val="tx1"/>
          </a:solidFill>
          <a:latin typeface="+mn-lt"/>
          <a:ea typeface="+mn-ea"/>
          <a:cs typeface="+mn-cs"/>
        </a:defRPr>
      </a:lvl6pPr>
      <a:lvl7pPr marL="2707565" algn="l" rtl="0" eaLnBrk="1" latinLnBrk="0" hangingPunct="1">
        <a:defRPr kumimoji="0" kern="1200">
          <a:solidFill>
            <a:schemeClr val="tx1"/>
          </a:solidFill>
          <a:latin typeface="+mn-lt"/>
          <a:ea typeface="+mn-ea"/>
          <a:cs typeface="+mn-cs"/>
        </a:defRPr>
      </a:lvl7pPr>
      <a:lvl8pPr marL="3158826" algn="l" rtl="0" eaLnBrk="1" latinLnBrk="0" hangingPunct="1">
        <a:defRPr kumimoji="0" kern="1200">
          <a:solidFill>
            <a:schemeClr val="tx1"/>
          </a:solidFill>
          <a:latin typeface="+mn-lt"/>
          <a:ea typeface="+mn-ea"/>
          <a:cs typeface="+mn-cs"/>
        </a:defRPr>
      </a:lvl8pPr>
      <a:lvl9pPr marL="3610087"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4" y="5051426"/>
            <a:ext cx="3575050" cy="180657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759">
              <a:solidFill>
                <a:srgbClr val="FFFFFF"/>
              </a:solidFill>
            </a:endParaRPr>
          </a:p>
        </p:txBody>
      </p:sp>
      <p:sp>
        <p:nvSpPr>
          <p:cNvPr id="8" name="Freeform 7"/>
          <p:cNvSpPr/>
          <p:nvPr/>
        </p:nvSpPr>
        <p:spPr>
          <a:xfrm>
            <a:off x="-1587" y="5051426"/>
            <a:ext cx="9145588" cy="180657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759">
              <a:solidFill>
                <a:srgbClr val="FFFFFF"/>
              </a:solidFill>
            </a:endParaRPr>
          </a:p>
        </p:txBody>
      </p:sp>
      <p:sp>
        <p:nvSpPr>
          <p:cNvPr id="2" name="Title Placeholder 1"/>
          <p:cNvSpPr>
            <a:spLocks noGrp="1"/>
          </p:cNvSpPr>
          <p:nvPr>
            <p:ph type="title"/>
          </p:nvPr>
        </p:nvSpPr>
        <p:spPr>
          <a:xfrm>
            <a:off x="822326" y="365126"/>
            <a:ext cx="7521575" cy="5492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2053" name="Text Placeholder 2"/>
          <p:cNvSpPr>
            <a:spLocks noGrp="1"/>
          </p:cNvSpPr>
          <p:nvPr>
            <p:ph type="body" idx="1"/>
          </p:nvPr>
        </p:nvSpPr>
        <p:spPr bwMode="auto">
          <a:xfrm>
            <a:off x="822326" y="1100139"/>
            <a:ext cx="75215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rot="19140000">
            <a:off x="201614" y="5870575"/>
            <a:ext cx="2176462" cy="201613"/>
          </a:xfrm>
          <a:prstGeom prst="rect">
            <a:avLst/>
          </a:prstGeom>
        </p:spPr>
        <p:txBody>
          <a:bodyPr vert="horz" lIns="91440" tIns="45720" rIns="91440" bIns="45720" rtlCol="0" anchor="ctr"/>
          <a:lstStyle>
            <a:lvl1pPr algn="l">
              <a:defRPr sz="1173">
                <a:solidFill>
                  <a:srgbClr val="FFFFFF"/>
                </a:solidFill>
                <a:latin typeface="Arial" charset="0"/>
              </a:defRPr>
            </a:lvl1pPr>
          </a:lstStyle>
          <a:p>
            <a:pPr eaLnBrk="1" hangingPunct="1">
              <a:defRPr/>
            </a:pPr>
            <a:endParaRPr lang="en-US"/>
          </a:p>
        </p:txBody>
      </p:sp>
      <p:sp>
        <p:nvSpPr>
          <p:cNvPr id="5" name="Footer Placeholder 4"/>
          <p:cNvSpPr>
            <a:spLocks noGrp="1"/>
          </p:cNvSpPr>
          <p:nvPr>
            <p:ph type="ftr" sz="quarter" idx="3"/>
          </p:nvPr>
        </p:nvSpPr>
        <p:spPr>
          <a:xfrm>
            <a:off x="3517900" y="6284914"/>
            <a:ext cx="4724400" cy="274637"/>
          </a:xfrm>
          <a:prstGeom prst="rect">
            <a:avLst/>
          </a:prstGeom>
        </p:spPr>
        <p:txBody>
          <a:bodyPr vert="horz" lIns="91440" tIns="45720" rIns="91440" bIns="45720" rtlCol="0" anchor="ctr"/>
          <a:lstStyle>
            <a:lvl1pPr algn="r">
              <a:defRPr sz="977" cap="all" spc="195" baseline="0">
                <a:solidFill>
                  <a:srgbClr val="FFFFFF"/>
                </a:solidFill>
                <a:latin typeface="Arial" charset="0"/>
              </a:defRPr>
            </a:lvl1pPr>
          </a:lstStyle>
          <a:p>
            <a:pPr eaLnBrk="1" hangingPunct="1">
              <a:defRPr/>
            </a:pPr>
            <a:endParaRPr lang="en-US"/>
          </a:p>
        </p:txBody>
      </p:sp>
      <p:sp>
        <p:nvSpPr>
          <p:cNvPr id="6" name="Slide Number Placeholder 5"/>
          <p:cNvSpPr>
            <a:spLocks noGrp="1"/>
          </p:cNvSpPr>
          <p:nvPr>
            <p:ph type="sldNum" sz="quarter" idx="4"/>
          </p:nvPr>
        </p:nvSpPr>
        <p:spPr>
          <a:xfrm>
            <a:off x="8401051" y="6170614"/>
            <a:ext cx="503238" cy="503237"/>
          </a:xfrm>
          <a:prstGeom prst="ellipse">
            <a:avLst/>
          </a:prstGeom>
          <a:ln w="19050">
            <a:solidFill>
              <a:srgbClr val="FFFFFF"/>
            </a:solidFill>
          </a:ln>
        </p:spPr>
        <p:txBody>
          <a:bodyPr vert="horz" lIns="9144" tIns="9144" rIns="9144" bIns="9144" rtlCol="0" anchor="ctr">
            <a:normAutofit/>
          </a:bodyPr>
          <a:lstStyle>
            <a:lvl1pPr algn="ctr">
              <a:defRPr sz="1613">
                <a:solidFill>
                  <a:srgbClr val="FFFFFF"/>
                </a:solidFill>
                <a:latin typeface="Arial" charset="0"/>
              </a:defRPr>
            </a:lvl1pPr>
          </a:lstStyle>
          <a:p>
            <a:pPr eaLnBrk="1" hangingPunct="1">
              <a:defRPr/>
            </a:pPr>
            <a:fld id="{E692527D-3005-4573-9162-4D8D04A2C0E8}" type="slidenum">
              <a:rPr lang="en-US"/>
              <a:pPr eaLnBrk="1" hangingPunct="1">
                <a:defRPr/>
              </a:pPr>
              <a:t>‹#›</a:t>
            </a:fld>
            <a:endParaRPr lang="en-US"/>
          </a:p>
        </p:txBody>
      </p:sp>
    </p:spTree>
    <p:extLst>
      <p:ext uri="{BB962C8B-B14F-4D97-AF65-F5344CB8AC3E}">
        <p14:creationId xmlns:p14="http://schemas.microsoft.com/office/powerpoint/2010/main" val="1078493771"/>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l" rtl="0" eaLnBrk="0" fontAlgn="base" hangingPunct="0">
        <a:spcBef>
          <a:spcPct val="0"/>
        </a:spcBef>
        <a:spcAft>
          <a:spcPct val="0"/>
        </a:spcAft>
        <a:defRPr sz="2736" kern="1200" cap="all">
          <a:solidFill>
            <a:schemeClr val="tx1"/>
          </a:solidFill>
          <a:latin typeface="+mj-lt"/>
          <a:ea typeface="+mj-ea"/>
          <a:cs typeface="+mj-cs"/>
        </a:defRPr>
      </a:lvl1pPr>
      <a:lvl2pPr algn="l" rtl="0" eaLnBrk="0" fontAlgn="base" hangingPunct="0">
        <a:spcBef>
          <a:spcPct val="0"/>
        </a:spcBef>
        <a:spcAft>
          <a:spcPct val="0"/>
        </a:spcAft>
        <a:defRPr sz="2736">
          <a:solidFill>
            <a:schemeClr val="tx1"/>
          </a:solidFill>
          <a:latin typeface="Franklin Gothic Medium" pitchFamily="34" charset="0"/>
        </a:defRPr>
      </a:lvl2pPr>
      <a:lvl3pPr algn="l" rtl="0" eaLnBrk="0" fontAlgn="base" hangingPunct="0">
        <a:spcBef>
          <a:spcPct val="0"/>
        </a:spcBef>
        <a:spcAft>
          <a:spcPct val="0"/>
        </a:spcAft>
        <a:defRPr sz="2736">
          <a:solidFill>
            <a:schemeClr val="tx1"/>
          </a:solidFill>
          <a:latin typeface="Franklin Gothic Medium" pitchFamily="34" charset="0"/>
        </a:defRPr>
      </a:lvl3pPr>
      <a:lvl4pPr algn="l" rtl="0" eaLnBrk="0" fontAlgn="base" hangingPunct="0">
        <a:spcBef>
          <a:spcPct val="0"/>
        </a:spcBef>
        <a:spcAft>
          <a:spcPct val="0"/>
        </a:spcAft>
        <a:defRPr sz="2736">
          <a:solidFill>
            <a:schemeClr val="tx1"/>
          </a:solidFill>
          <a:latin typeface="Franklin Gothic Medium" pitchFamily="34" charset="0"/>
        </a:defRPr>
      </a:lvl4pPr>
      <a:lvl5pPr algn="l" rtl="0" eaLnBrk="0" fontAlgn="base" hangingPunct="0">
        <a:spcBef>
          <a:spcPct val="0"/>
        </a:spcBef>
        <a:spcAft>
          <a:spcPct val="0"/>
        </a:spcAft>
        <a:defRPr sz="2736">
          <a:solidFill>
            <a:schemeClr val="tx1"/>
          </a:solidFill>
          <a:latin typeface="Franklin Gothic Medium" pitchFamily="34" charset="0"/>
        </a:defRPr>
      </a:lvl5pPr>
      <a:lvl6pPr marL="446814" algn="l" rtl="0" fontAlgn="base">
        <a:spcBef>
          <a:spcPct val="0"/>
        </a:spcBef>
        <a:spcAft>
          <a:spcPct val="0"/>
        </a:spcAft>
        <a:defRPr sz="2736">
          <a:solidFill>
            <a:schemeClr val="tx1"/>
          </a:solidFill>
          <a:latin typeface="Franklin Gothic Medium" pitchFamily="34" charset="0"/>
        </a:defRPr>
      </a:lvl6pPr>
      <a:lvl7pPr marL="893627" algn="l" rtl="0" fontAlgn="base">
        <a:spcBef>
          <a:spcPct val="0"/>
        </a:spcBef>
        <a:spcAft>
          <a:spcPct val="0"/>
        </a:spcAft>
        <a:defRPr sz="2736">
          <a:solidFill>
            <a:schemeClr val="tx1"/>
          </a:solidFill>
          <a:latin typeface="Franklin Gothic Medium" pitchFamily="34" charset="0"/>
        </a:defRPr>
      </a:lvl7pPr>
      <a:lvl8pPr marL="1340441" algn="l" rtl="0" fontAlgn="base">
        <a:spcBef>
          <a:spcPct val="0"/>
        </a:spcBef>
        <a:spcAft>
          <a:spcPct val="0"/>
        </a:spcAft>
        <a:defRPr sz="2736">
          <a:solidFill>
            <a:schemeClr val="tx1"/>
          </a:solidFill>
          <a:latin typeface="Franklin Gothic Medium" pitchFamily="34" charset="0"/>
        </a:defRPr>
      </a:lvl8pPr>
      <a:lvl9pPr marL="1787254" algn="l" rtl="0" fontAlgn="base">
        <a:spcBef>
          <a:spcPct val="0"/>
        </a:spcBef>
        <a:spcAft>
          <a:spcPct val="0"/>
        </a:spcAft>
        <a:defRPr sz="2736">
          <a:solidFill>
            <a:schemeClr val="tx1"/>
          </a:solidFill>
          <a:latin typeface="Franklin Gothic Medium" pitchFamily="34" charset="0"/>
        </a:defRPr>
      </a:lvl9pPr>
    </p:titleStyle>
    <p:bodyStyle>
      <a:lvl1pPr marL="335111" indent="-335111" algn="l" rtl="0" eaLnBrk="0" fontAlgn="base" hangingPunct="0">
        <a:spcBef>
          <a:spcPts val="782"/>
        </a:spcBef>
        <a:spcAft>
          <a:spcPct val="0"/>
        </a:spcAft>
        <a:buFont typeface="Arial" pitchFamily="34" charset="0"/>
        <a:defRPr sz="1564" b="1" kern="1200">
          <a:solidFill>
            <a:schemeClr val="tx1"/>
          </a:solidFill>
          <a:latin typeface="+mn-lt"/>
          <a:ea typeface="+mn-ea"/>
          <a:cs typeface="+mn-cs"/>
        </a:defRPr>
      </a:lvl1pPr>
      <a:lvl2pPr marL="169107" indent="-169107" algn="l" rtl="0" eaLnBrk="0" fontAlgn="base" hangingPunct="0">
        <a:spcBef>
          <a:spcPts val="294"/>
        </a:spcBef>
        <a:spcAft>
          <a:spcPct val="0"/>
        </a:spcAft>
        <a:buClr>
          <a:schemeClr val="accent2"/>
        </a:buClr>
        <a:buFont typeface="Wingdings" pitchFamily="2" charset="2"/>
        <a:buChar char="§"/>
        <a:defRPr sz="1564" kern="1200">
          <a:solidFill>
            <a:schemeClr val="tx1"/>
          </a:solidFill>
          <a:latin typeface="+mn-lt"/>
          <a:ea typeface="+mn-ea"/>
          <a:cs typeface="+mn-cs"/>
        </a:defRPr>
      </a:lvl2pPr>
      <a:lvl3pPr marL="392514" indent="-159798" algn="l" rtl="0" eaLnBrk="0" fontAlgn="base" hangingPunct="0">
        <a:spcBef>
          <a:spcPts val="294"/>
        </a:spcBef>
        <a:spcAft>
          <a:spcPct val="0"/>
        </a:spcAft>
        <a:buClr>
          <a:schemeClr val="accent2"/>
        </a:buClr>
        <a:buFont typeface="Wingdings" pitchFamily="2" charset="2"/>
        <a:buChar char="§"/>
        <a:defRPr sz="1564" kern="1200">
          <a:solidFill>
            <a:schemeClr val="tx1"/>
          </a:solidFill>
          <a:latin typeface="+mn-lt"/>
          <a:ea typeface="+mn-ea"/>
          <a:cs typeface="+mn-cs"/>
        </a:defRPr>
      </a:lvl3pPr>
      <a:lvl4pPr marL="615921" indent="-159798" algn="l" rtl="0" eaLnBrk="0" fontAlgn="base" hangingPunct="0">
        <a:spcBef>
          <a:spcPts val="294"/>
        </a:spcBef>
        <a:spcAft>
          <a:spcPct val="0"/>
        </a:spcAft>
        <a:buClr>
          <a:schemeClr val="accent2"/>
        </a:buClr>
        <a:buFont typeface="Wingdings" pitchFamily="2" charset="2"/>
        <a:buChar char="§"/>
        <a:defRPr sz="1564" kern="1200">
          <a:solidFill>
            <a:schemeClr val="tx1"/>
          </a:solidFill>
          <a:latin typeface="+mn-lt"/>
          <a:ea typeface="+mn-ea"/>
          <a:cs typeface="+mn-cs"/>
        </a:defRPr>
      </a:lvl4pPr>
      <a:lvl5pPr marL="839327" indent="-169107" algn="l" rtl="0" eaLnBrk="0" fontAlgn="base" hangingPunct="0">
        <a:spcBef>
          <a:spcPts val="294"/>
        </a:spcBef>
        <a:spcAft>
          <a:spcPct val="0"/>
        </a:spcAft>
        <a:buClr>
          <a:schemeClr val="accent2"/>
        </a:buClr>
        <a:buFont typeface="Wingdings" pitchFamily="2" charset="2"/>
        <a:buChar char="§"/>
        <a:defRPr sz="1564" kern="1200">
          <a:solidFill>
            <a:schemeClr val="tx1"/>
          </a:solidFill>
          <a:latin typeface="+mn-lt"/>
          <a:ea typeface="+mn-ea"/>
          <a:cs typeface="+mn-cs"/>
        </a:defRPr>
      </a:lvl5pPr>
      <a:lvl6pPr marL="1072353" indent="-169789" algn="l" defTabSz="893627" rtl="0" eaLnBrk="1" latinLnBrk="0" hangingPunct="1">
        <a:spcBef>
          <a:spcPts val="294"/>
        </a:spcBef>
        <a:buClr>
          <a:schemeClr val="accent2"/>
        </a:buClr>
        <a:buFont typeface="Wingdings" pitchFamily="2" charset="2"/>
        <a:buChar char="§"/>
        <a:defRPr sz="1368" kern="1200">
          <a:solidFill>
            <a:schemeClr val="tx1"/>
          </a:solidFill>
          <a:latin typeface="+mn-lt"/>
          <a:ea typeface="+mn-ea"/>
          <a:cs typeface="+mn-cs"/>
        </a:defRPr>
      </a:lvl6pPr>
      <a:lvl7pPr marL="1322568" indent="-160853" algn="l" defTabSz="893627" rtl="0" eaLnBrk="1" latinLnBrk="0" hangingPunct="1">
        <a:spcBef>
          <a:spcPts val="294"/>
        </a:spcBef>
        <a:buClr>
          <a:schemeClr val="accent2"/>
        </a:buClr>
        <a:buFont typeface="Wingdings" pitchFamily="2" charset="2"/>
        <a:buChar char="§"/>
        <a:defRPr sz="1368" kern="1200">
          <a:solidFill>
            <a:schemeClr val="tx1"/>
          </a:solidFill>
          <a:latin typeface="+mn-lt"/>
          <a:ea typeface="+mn-ea"/>
          <a:cs typeface="+mn-cs"/>
        </a:defRPr>
      </a:lvl7pPr>
      <a:lvl8pPr marL="1545975" indent="-160853" algn="l" defTabSz="893627" rtl="0" eaLnBrk="1" latinLnBrk="0" hangingPunct="1">
        <a:spcBef>
          <a:spcPts val="294"/>
        </a:spcBef>
        <a:buClr>
          <a:schemeClr val="accent2"/>
        </a:buClr>
        <a:buFont typeface="Wingdings" pitchFamily="2" charset="2"/>
        <a:buChar char="§"/>
        <a:defRPr sz="1368" kern="1200">
          <a:solidFill>
            <a:schemeClr val="tx1"/>
          </a:solidFill>
          <a:latin typeface="+mn-lt"/>
          <a:ea typeface="+mn-ea"/>
          <a:cs typeface="+mn-cs"/>
        </a:defRPr>
      </a:lvl8pPr>
      <a:lvl9pPr marL="1751509" indent="-160853" algn="l" defTabSz="893627" rtl="0" eaLnBrk="1" latinLnBrk="0" hangingPunct="1">
        <a:spcBef>
          <a:spcPts val="294"/>
        </a:spcBef>
        <a:buClr>
          <a:schemeClr val="accent2"/>
        </a:buClr>
        <a:buFont typeface="Wingdings" pitchFamily="2" charset="2"/>
        <a:buChar char="§"/>
        <a:defRPr sz="1368" kern="1200">
          <a:solidFill>
            <a:schemeClr val="tx1"/>
          </a:solidFill>
          <a:latin typeface="+mn-lt"/>
          <a:ea typeface="+mn-ea"/>
          <a:cs typeface="+mn-cs"/>
        </a:defRPr>
      </a:lvl9pPr>
    </p:bodyStyle>
    <p:otherStyle>
      <a:defPPr>
        <a:defRPr lang="en-US"/>
      </a:defPPr>
      <a:lvl1pPr marL="0" algn="l" defTabSz="893627" rtl="0" eaLnBrk="1" latinLnBrk="0" hangingPunct="1">
        <a:defRPr sz="1759" kern="1200">
          <a:solidFill>
            <a:schemeClr val="tx1"/>
          </a:solidFill>
          <a:latin typeface="+mn-lt"/>
          <a:ea typeface="+mn-ea"/>
          <a:cs typeface="+mn-cs"/>
        </a:defRPr>
      </a:lvl1pPr>
      <a:lvl2pPr marL="446814" algn="l" defTabSz="893627" rtl="0" eaLnBrk="1" latinLnBrk="0" hangingPunct="1">
        <a:defRPr sz="1759" kern="1200">
          <a:solidFill>
            <a:schemeClr val="tx1"/>
          </a:solidFill>
          <a:latin typeface="+mn-lt"/>
          <a:ea typeface="+mn-ea"/>
          <a:cs typeface="+mn-cs"/>
        </a:defRPr>
      </a:lvl2pPr>
      <a:lvl3pPr marL="893627" algn="l" defTabSz="893627" rtl="0" eaLnBrk="1" latinLnBrk="0" hangingPunct="1">
        <a:defRPr sz="1759" kern="1200">
          <a:solidFill>
            <a:schemeClr val="tx1"/>
          </a:solidFill>
          <a:latin typeface="+mn-lt"/>
          <a:ea typeface="+mn-ea"/>
          <a:cs typeface="+mn-cs"/>
        </a:defRPr>
      </a:lvl3pPr>
      <a:lvl4pPr marL="1340441" algn="l" defTabSz="893627" rtl="0" eaLnBrk="1" latinLnBrk="0" hangingPunct="1">
        <a:defRPr sz="1759" kern="1200">
          <a:solidFill>
            <a:schemeClr val="tx1"/>
          </a:solidFill>
          <a:latin typeface="+mn-lt"/>
          <a:ea typeface="+mn-ea"/>
          <a:cs typeface="+mn-cs"/>
        </a:defRPr>
      </a:lvl4pPr>
      <a:lvl5pPr marL="1787254" algn="l" defTabSz="893627" rtl="0" eaLnBrk="1" latinLnBrk="0" hangingPunct="1">
        <a:defRPr sz="1759" kern="1200">
          <a:solidFill>
            <a:schemeClr val="tx1"/>
          </a:solidFill>
          <a:latin typeface="+mn-lt"/>
          <a:ea typeface="+mn-ea"/>
          <a:cs typeface="+mn-cs"/>
        </a:defRPr>
      </a:lvl5pPr>
      <a:lvl6pPr marL="2234068" algn="l" defTabSz="893627" rtl="0" eaLnBrk="1" latinLnBrk="0" hangingPunct="1">
        <a:defRPr sz="1759" kern="1200">
          <a:solidFill>
            <a:schemeClr val="tx1"/>
          </a:solidFill>
          <a:latin typeface="+mn-lt"/>
          <a:ea typeface="+mn-ea"/>
          <a:cs typeface="+mn-cs"/>
        </a:defRPr>
      </a:lvl6pPr>
      <a:lvl7pPr marL="2680881" algn="l" defTabSz="893627" rtl="0" eaLnBrk="1" latinLnBrk="0" hangingPunct="1">
        <a:defRPr sz="1759" kern="1200">
          <a:solidFill>
            <a:schemeClr val="tx1"/>
          </a:solidFill>
          <a:latin typeface="+mn-lt"/>
          <a:ea typeface="+mn-ea"/>
          <a:cs typeface="+mn-cs"/>
        </a:defRPr>
      </a:lvl7pPr>
      <a:lvl8pPr marL="3127695" algn="l" defTabSz="893627" rtl="0" eaLnBrk="1" latinLnBrk="0" hangingPunct="1">
        <a:defRPr sz="1759" kern="1200">
          <a:solidFill>
            <a:schemeClr val="tx1"/>
          </a:solidFill>
          <a:latin typeface="+mn-lt"/>
          <a:ea typeface="+mn-ea"/>
          <a:cs typeface="+mn-cs"/>
        </a:defRPr>
      </a:lvl8pPr>
      <a:lvl9pPr marL="3574508" algn="l" defTabSz="893627" rtl="0" eaLnBrk="1" latinLnBrk="0" hangingPunct="1">
        <a:defRPr sz="175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0114" tIns="45055" rIns="90114" bIns="45055" anchor="t" compatLnSpc="1"/>
          <a:lstStyle/>
          <a:p>
            <a:pPr eaLnBrk="1" hangingPunct="1"/>
            <a:endParaRPr lang="en-US" sz="1818">
              <a:solidFill>
                <a:prstClr val="black"/>
              </a:solidFill>
              <a:latin typeface="Constantia"/>
            </a:endParaRPr>
          </a:p>
        </p:txBody>
      </p:sp>
      <p:sp>
        <p:nvSpPr>
          <p:cNvPr id="8" name="Freeform 7"/>
          <p:cNvSpPr>
            <a:spLocks/>
          </p:cNvSpPr>
          <p:nvPr/>
        </p:nvSpPr>
        <p:spPr bwMode="auto">
          <a:xfrm>
            <a:off x="4381500" y="-713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0114" tIns="45055" rIns="90114" bIns="45055" anchor="t" compatLnSpc="1"/>
          <a:lstStyle/>
          <a:p>
            <a:pPr eaLnBrk="1" hangingPunct="1"/>
            <a:endParaRPr lang="en-US" sz="1818">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956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lIns="99125" tIns="49560" rIns="99125" bIns="4956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182">
                <a:solidFill>
                  <a:schemeClr val="tx2">
                    <a:shade val="90000"/>
                  </a:schemeClr>
                </a:solidFill>
              </a:defRPr>
            </a:lvl1pPr>
          </a:lstStyle>
          <a:p>
            <a:pPr>
              <a:defRPr/>
            </a:pPr>
            <a:endParaRPr lang="en-US">
              <a:solidFill>
                <a:srgbClr val="04617B">
                  <a:shade val="90000"/>
                </a:srgbClr>
              </a:solidFill>
              <a:latin typeface="Times New Roman" pitchFamily="18"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182">
                <a:solidFill>
                  <a:schemeClr val="tx2">
                    <a:shade val="90000"/>
                  </a:schemeClr>
                </a:solidFill>
              </a:defRPr>
            </a:lvl1pPr>
          </a:lstStyle>
          <a:p>
            <a:pPr>
              <a:defRPr/>
            </a:pPr>
            <a:endParaRPr lang="en-US">
              <a:solidFill>
                <a:srgbClr val="04617B">
                  <a:shade val="90000"/>
                </a:srgbClr>
              </a:solidFill>
              <a:latin typeface="Times New Roman" pitchFamily="18"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182">
                <a:solidFill>
                  <a:schemeClr val="tx2">
                    <a:shade val="90000"/>
                  </a:schemeClr>
                </a:solidFill>
              </a:defRPr>
            </a:lvl1pPr>
          </a:lstStyle>
          <a:p>
            <a:pPr>
              <a:defRPr/>
            </a:pPr>
            <a:fld id="{441D578C-B2FF-4A04-AB5C-822C6CDF53C8}" type="slidenum">
              <a:rPr lang="en-US" smtClean="0">
                <a:solidFill>
                  <a:srgbClr val="04617B">
                    <a:shade val="90000"/>
                  </a:srgbClr>
                </a:solidFill>
                <a:latin typeface="Times New Roman" pitchFamily="18" charset="0"/>
              </a:rPr>
              <a:pPr>
                <a:defRPr/>
              </a:pPr>
              <a:t>‹#›</a:t>
            </a:fld>
            <a:endParaRPr lang="en-US">
              <a:solidFill>
                <a:srgbClr val="04617B">
                  <a:shade val="90000"/>
                </a:srgbClr>
              </a:solidFill>
              <a:latin typeface="Times New Roman" pitchFamily="18" charset="0"/>
            </a:endParaRPr>
          </a:p>
        </p:txBody>
      </p:sp>
      <p:grpSp>
        <p:nvGrpSpPr>
          <p:cNvPr id="2" name="Group 1"/>
          <p:cNvGrpSpPr/>
          <p:nvPr/>
        </p:nvGrpSpPr>
        <p:grpSpPr>
          <a:xfrm>
            <a:off x="-19014"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18">
                <a:solidFill>
                  <a:prstClr val="black"/>
                </a:solidFill>
                <a:latin typeface="Times New Roman"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18">
                <a:solidFill>
                  <a:prstClr val="black"/>
                </a:solidFill>
                <a:latin typeface="Times New Roman" pitchFamily="18" charset="0"/>
              </a:endParaRPr>
            </a:p>
          </p:txBody>
        </p:sp>
      </p:grpSp>
    </p:spTree>
    <p:extLst>
      <p:ext uri="{BB962C8B-B14F-4D97-AF65-F5344CB8AC3E}">
        <p14:creationId xmlns:p14="http://schemas.microsoft.com/office/powerpoint/2010/main" val="885088790"/>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Lst>
  <p:hf hdr="0" ftr="0" dt="0"/>
  <p:txStyles>
    <p:titleStyle>
      <a:lvl1pPr algn="l" rtl="0" eaLnBrk="1" latinLnBrk="0" hangingPunct="1">
        <a:spcBef>
          <a:spcPct val="0"/>
        </a:spcBef>
        <a:buNone/>
        <a:defRPr kumimoji="0" sz="4909" b="0" kern="1200">
          <a:ln>
            <a:noFill/>
          </a:ln>
          <a:solidFill>
            <a:schemeClr val="tx2"/>
          </a:solidFill>
          <a:effectLst/>
          <a:latin typeface="+mj-lt"/>
          <a:ea typeface="+mj-ea"/>
          <a:cs typeface="+mj-cs"/>
        </a:defRPr>
      </a:lvl1pPr>
    </p:titleStyle>
    <p:bodyStyle>
      <a:lvl1pPr marL="270338" indent="-270338" algn="l" rtl="0" eaLnBrk="1" latinLnBrk="0" hangingPunct="1">
        <a:spcBef>
          <a:spcPct val="20000"/>
        </a:spcBef>
        <a:buClr>
          <a:schemeClr val="accent3"/>
        </a:buClr>
        <a:buSzPct val="95000"/>
        <a:buFont typeface="Wingdings 2"/>
        <a:buChar char=""/>
        <a:defRPr kumimoji="0" sz="2545" kern="1200">
          <a:solidFill>
            <a:schemeClr val="tx1"/>
          </a:solidFill>
          <a:latin typeface="+mn-lt"/>
          <a:ea typeface="+mn-ea"/>
          <a:cs typeface="+mn-cs"/>
        </a:defRPr>
      </a:lvl1pPr>
      <a:lvl2pPr marL="630788" indent="-243301" algn="l" rtl="0" eaLnBrk="1" latinLnBrk="0" hangingPunct="1">
        <a:spcBef>
          <a:spcPct val="20000"/>
        </a:spcBef>
        <a:buClr>
          <a:schemeClr val="accent1"/>
        </a:buClr>
        <a:buSzPct val="85000"/>
        <a:buFont typeface="Wingdings 2"/>
        <a:buChar char=""/>
        <a:defRPr kumimoji="0" sz="2364" kern="1200">
          <a:solidFill>
            <a:schemeClr val="tx1"/>
          </a:solidFill>
          <a:latin typeface="+mn-lt"/>
          <a:ea typeface="+mn-ea"/>
          <a:cs typeface="+mn-cs"/>
        </a:defRPr>
      </a:lvl2pPr>
      <a:lvl3pPr marL="901131" indent="-243301" algn="l" rtl="0" eaLnBrk="1" latinLnBrk="0" hangingPunct="1">
        <a:spcBef>
          <a:spcPct val="20000"/>
        </a:spcBef>
        <a:buClr>
          <a:schemeClr val="accent2"/>
        </a:buClr>
        <a:buSzPct val="70000"/>
        <a:buFont typeface="Wingdings 2"/>
        <a:buChar char=""/>
        <a:defRPr kumimoji="0" sz="2091" kern="1200">
          <a:solidFill>
            <a:schemeClr val="tx1"/>
          </a:solidFill>
          <a:latin typeface="+mn-lt"/>
          <a:ea typeface="+mn-ea"/>
          <a:cs typeface="+mn-cs"/>
        </a:defRPr>
      </a:lvl3pPr>
      <a:lvl4pPr marL="1171467" indent="-207258"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41804" indent="-207258"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12139" indent="-207258" algn="l" rtl="0" eaLnBrk="1" latinLnBrk="0" hangingPunct="1">
        <a:spcBef>
          <a:spcPct val="20000"/>
        </a:spcBef>
        <a:buClr>
          <a:schemeClr val="accent5"/>
        </a:buClr>
        <a:buSzPct val="80000"/>
        <a:buFont typeface="Wingdings 2"/>
        <a:buChar char=""/>
        <a:defRPr kumimoji="0" sz="1818" kern="1200">
          <a:solidFill>
            <a:schemeClr val="tx1"/>
          </a:solidFill>
          <a:latin typeface="+mn-lt"/>
          <a:ea typeface="+mn-ea"/>
          <a:cs typeface="+mn-cs"/>
        </a:defRPr>
      </a:lvl6pPr>
      <a:lvl7pPr marL="1892366" indent="-180229" algn="l" rtl="0" eaLnBrk="1" latinLnBrk="0" hangingPunct="1">
        <a:spcBef>
          <a:spcPct val="20000"/>
        </a:spcBef>
        <a:buClr>
          <a:schemeClr val="accent6"/>
        </a:buClr>
        <a:buSzPct val="80000"/>
        <a:buFont typeface="Wingdings 2"/>
        <a:buChar char=""/>
        <a:defRPr kumimoji="0" sz="1545" kern="1200" baseline="0">
          <a:solidFill>
            <a:schemeClr val="tx1"/>
          </a:solidFill>
          <a:latin typeface="+mn-lt"/>
          <a:ea typeface="+mn-ea"/>
          <a:cs typeface="+mn-cs"/>
        </a:defRPr>
      </a:lvl7pPr>
      <a:lvl8pPr marL="2162707" indent="-180229" algn="l" rtl="0" eaLnBrk="1" latinLnBrk="0" hangingPunct="1">
        <a:spcBef>
          <a:spcPct val="20000"/>
        </a:spcBef>
        <a:buClr>
          <a:schemeClr val="tx2"/>
        </a:buClr>
        <a:buChar char="•"/>
        <a:defRPr kumimoji="0" sz="1545" kern="1200">
          <a:solidFill>
            <a:schemeClr val="tx1"/>
          </a:solidFill>
          <a:latin typeface="+mn-lt"/>
          <a:ea typeface="+mn-ea"/>
          <a:cs typeface="+mn-cs"/>
        </a:defRPr>
      </a:lvl8pPr>
      <a:lvl9pPr marL="2433038" indent="-180229" algn="l" rtl="0" eaLnBrk="1" latinLnBrk="0" hangingPunct="1">
        <a:spcBef>
          <a:spcPct val="20000"/>
        </a:spcBef>
        <a:buClr>
          <a:schemeClr val="tx2"/>
        </a:buClr>
        <a:buFontTx/>
        <a:buChar char="•"/>
        <a:defRPr kumimoji="0" sz="1364"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0565" algn="l" rtl="0" eaLnBrk="1" latinLnBrk="0" hangingPunct="1">
        <a:defRPr kumimoji="0" kern="1200">
          <a:solidFill>
            <a:schemeClr val="tx1"/>
          </a:solidFill>
          <a:latin typeface="+mn-lt"/>
          <a:ea typeface="+mn-ea"/>
          <a:cs typeface="+mn-cs"/>
        </a:defRPr>
      </a:lvl2pPr>
      <a:lvl3pPr marL="901131" algn="l" rtl="0" eaLnBrk="1" latinLnBrk="0" hangingPunct="1">
        <a:defRPr kumimoji="0" kern="1200">
          <a:solidFill>
            <a:schemeClr val="tx1"/>
          </a:solidFill>
          <a:latin typeface="+mn-lt"/>
          <a:ea typeface="+mn-ea"/>
          <a:cs typeface="+mn-cs"/>
        </a:defRPr>
      </a:lvl3pPr>
      <a:lvl4pPr marL="1351693" algn="l" rtl="0" eaLnBrk="1" latinLnBrk="0" hangingPunct="1">
        <a:defRPr kumimoji="0" kern="1200">
          <a:solidFill>
            <a:schemeClr val="tx1"/>
          </a:solidFill>
          <a:latin typeface="+mn-lt"/>
          <a:ea typeface="+mn-ea"/>
          <a:cs typeface="+mn-cs"/>
        </a:defRPr>
      </a:lvl4pPr>
      <a:lvl5pPr marL="1802256" algn="l" rtl="0" eaLnBrk="1" latinLnBrk="0" hangingPunct="1">
        <a:defRPr kumimoji="0" kern="1200">
          <a:solidFill>
            <a:schemeClr val="tx1"/>
          </a:solidFill>
          <a:latin typeface="+mn-lt"/>
          <a:ea typeface="+mn-ea"/>
          <a:cs typeface="+mn-cs"/>
        </a:defRPr>
      </a:lvl5pPr>
      <a:lvl6pPr marL="2252816" algn="l" rtl="0" eaLnBrk="1" latinLnBrk="0" hangingPunct="1">
        <a:defRPr kumimoji="0" kern="1200">
          <a:solidFill>
            <a:schemeClr val="tx1"/>
          </a:solidFill>
          <a:latin typeface="+mn-lt"/>
          <a:ea typeface="+mn-ea"/>
          <a:cs typeface="+mn-cs"/>
        </a:defRPr>
      </a:lvl6pPr>
      <a:lvl7pPr marL="2703384" algn="l" rtl="0" eaLnBrk="1" latinLnBrk="0" hangingPunct="1">
        <a:defRPr kumimoji="0" kern="1200">
          <a:solidFill>
            <a:schemeClr val="tx1"/>
          </a:solidFill>
          <a:latin typeface="+mn-lt"/>
          <a:ea typeface="+mn-ea"/>
          <a:cs typeface="+mn-cs"/>
        </a:defRPr>
      </a:lvl7pPr>
      <a:lvl8pPr marL="3153944" algn="l" rtl="0" eaLnBrk="1" latinLnBrk="0" hangingPunct="1">
        <a:defRPr kumimoji="0" kern="1200">
          <a:solidFill>
            <a:schemeClr val="tx1"/>
          </a:solidFill>
          <a:latin typeface="+mn-lt"/>
          <a:ea typeface="+mn-ea"/>
          <a:cs typeface="+mn-cs"/>
        </a:defRPr>
      </a:lvl8pPr>
      <a:lvl9pPr marL="3604507"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6.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87.xml"/></Relationships>
</file>

<file path=ppt/slides/_rels/slide10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6.xml"/><Relationship Id="rId1" Type="http://schemas.openxmlformats.org/officeDocument/2006/relationships/slideLayout" Target="../slideLayouts/slideLayout216.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7.xml"/><Relationship Id="rId1" Type="http://schemas.openxmlformats.org/officeDocument/2006/relationships/slideLayout" Target="../slideLayouts/slideLayout246.xml"/></Relationships>
</file>

<file path=ppt/slides/_rels/slide10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246.xml"/></Relationships>
</file>

<file path=ppt/slides/_rels/slide103.xml.rels><?xml version="1.0" encoding="UTF-8" standalone="yes"?>
<Relationships xmlns="http://schemas.openxmlformats.org/package/2006/relationships"><Relationship Id="rId8" Type="http://schemas.openxmlformats.org/officeDocument/2006/relationships/hyperlink" Target="http://www.backtochiropractic.net/For%20Sale.html" TargetMode="External"/><Relationship Id="rId3" Type="http://schemas.openxmlformats.org/officeDocument/2006/relationships/image" Target="../media/image95.jpeg"/><Relationship Id="rId7" Type="http://schemas.openxmlformats.org/officeDocument/2006/relationships/hyperlink" Target="https://acnb.org/DoctorLocator.aspx" TargetMode="External"/><Relationship Id="rId2" Type="http://schemas.openxmlformats.org/officeDocument/2006/relationships/notesSlide" Target="../notesSlides/notesSlide79.xml"/><Relationship Id="rId1" Type="http://schemas.openxmlformats.org/officeDocument/2006/relationships/slideLayout" Target="../slideLayouts/slideLayout94.xml"/><Relationship Id="rId6" Type="http://schemas.openxmlformats.org/officeDocument/2006/relationships/hyperlink" Target="http://www.backtochiropractic.net/DCs%20Looking%20For%20DCs.html" TargetMode="External"/><Relationship Id="rId5" Type="http://schemas.openxmlformats.org/officeDocument/2006/relationships/hyperlink" Target="http://www.backtochiropractic.net/Adjusting%20Help%20and%20Practice%20Management.html" TargetMode="External"/><Relationship Id="rId10" Type="http://schemas.openxmlformats.org/officeDocument/2006/relationships/hyperlink" Target="https://www.backtochiropractic.net/" TargetMode="External"/><Relationship Id="rId4" Type="http://schemas.openxmlformats.org/officeDocument/2006/relationships/hyperlink" Target="https://chiropracticpedia.org/" TargetMode="External"/><Relationship Id="rId9" Type="http://schemas.openxmlformats.org/officeDocument/2006/relationships/hyperlink" Target="http://www.backtochiropractic.net/Memorials.htm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8.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17.xml"/><Relationship Id="rId4" Type="http://schemas.openxmlformats.org/officeDocument/2006/relationships/hyperlink" Target="http://www.backtochiropractic.net/Free%20Materials.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4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4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hyperlink" Target="http://www.backtochiropractic.net/" TargetMode="External"/><Relationship Id="rId2" Type="http://schemas.openxmlformats.org/officeDocument/2006/relationships/notesSlide" Target="../notesSlides/notesSlide22.xml"/><Relationship Id="rId1" Type="http://schemas.openxmlformats.org/officeDocument/2006/relationships/slideLayout" Target="../slideLayouts/slideLayout147.xml"/><Relationship Id="rId4" Type="http://schemas.openxmlformats.org/officeDocument/2006/relationships/hyperlink" Target="http://www.backtochiropractic.net/Free%20Materials.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4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1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8.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149.xml"/><Relationship Id="rId5" Type="http://schemas.openxmlformats.org/officeDocument/2006/relationships/image" Target="../media/image31.jpeg"/><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34.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04.xml"/><Relationship Id="rId4" Type="http://schemas.openxmlformats.org/officeDocument/2006/relationships/image" Target="../media/image34.gi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04.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00.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00.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46.xml"/></Relationships>
</file>

<file path=ppt/slides/_rels/slide44.xml.rels><?xml version="1.0" encoding="UTF-8" standalone="yes"?>
<Relationships xmlns="http://schemas.openxmlformats.org/package/2006/relationships"><Relationship Id="rId3" Type="http://schemas.openxmlformats.org/officeDocument/2006/relationships/hyperlink" Target="http://www.backtochiropractic.net/Free%20Materials.html" TargetMode="External"/><Relationship Id="rId2" Type="http://schemas.openxmlformats.org/officeDocument/2006/relationships/notesSlide" Target="../notesSlides/notesSlide32.xml"/><Relationship Id="rId1" Type="http://schemas.openxmlformats.org/officeDocument/2006/relationships/slideLayout" Target="../slideLayouts/slideLayout105.xml"/><Relationship Id="rId5" Type="http://schemas.openxmlformats.org/officeDocument/2006/relationships/image" Target="../media/image40.jpe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1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12.xml"/></Relationships>
</file>

<file path=ppt/slides/_rels/slide4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05.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5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6.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7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9.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59.xml"/><Relationship Id="rId5" Type="http://schemas.openxmlformats.org/officeDocument/2006/relationships/image" Target="../media/image54.png"/><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9.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59.xml"/><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9.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25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8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47.xml"/><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56.xml"/><Relationship Id="rId5" Type="http://schemas.openxmlformats.org/officeDocument/2006/relationships/image" Target="../media/image63.png"/><Relationship Id="rId4" Type="http://schemas.openxmlformats.org/officeDocument/2006/relationships/image" Target="../media/image62.jpeg"/></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227.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70.xml"/><Relationship Id="rId5" Type="http://schemas.openxmlformats.org/officeDocument/2006/relationships/hyperlink" Target="http://www.backtochiropractic.net/Free%20Materials.html" TargetMode="External"/><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hyperlink" Target="http://www.backtochiropractic.net/Free%20Materials.html" TargetMode="External"/><Relationship Id="rId2" Type="http://schemas.openxmlformats.org/officeDocument/2006/relationships/notesSlide" Target="../notesSlides/notesSlide50.xml"/><Relationship Id="rId1" Type="http://schemas.openxmlformats.org/officeDocument/2006/relationships/slideLayout" Target="../slideLayouts/slideLayout13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132.xml"/><Relationship Id="rId4" Type="http://schemas.openxmlformats.org/officeDocument/2006/relationships/hyperlink" Target="http://www.backtochiropractic.net/Free%20Materials.html"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70.xml.rels><?xml version="1.0" encoding="UTF-8" standalone="yes"?>
<Relationships xmlns="http://schemas.openxmlformats.org/package/2006/relationships"><Relationship Id="rId3" Type="http://schemas.openxmlformats.org/officeDocument/2006/relationships/hyperlink" Target="http://www.backtochiropractic.net/Free%20Materials.html" TargetMode="External"/><Relationship Id="rId2" Type="http://schemas.openxmlformats.org/officeDocument/2006/relationships/notesSlide" Target="../notesSlides/notesSlide54.xml"/><Relationship Id="rId1" Type="http://schemas.openxmlformats.org/officeDocument/2006/relationships/slideLayout" Target="../slideLayouts/slideLayout217.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259.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59.xml"/><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134.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383.xml"/><Relationship Id="rId5" Type="http://schemas.openxmlformats.org/officeDocument/2006/relationships/hyperlink" Target="http://www.backtochiropractic.net/Free%20Materials.html" TargetMode="External"/><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9.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15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29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97.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297.xml"/><Relationship Id="rId4" Type="http://schemas.openxmlformats.org/officeDocument/2006/relationships/image" Target="../media/image78.jpeg"/></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312.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5.xml"/><Relationship Id="rId1" Type="http://schemas.openxmlformats.org/officeDocument/2006/relationships/slideLayout" Target="../slideLayouts/slideLayout31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87.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326.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326.xml"/><Relationship Id="rId4" Type="http://schemas.openxmlformats.org/officeDocument/2006/relationships/image" Target="../media/image82.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39.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353.xml"/><Relationship Id="rId4" Type="http://schemas.openxmlformats.org/officeDocument/2006/relationships/image" Target="../media/image84.jpeg"/></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95.xml"/><Relationship Id="rId4" Type="http://schemas.openxmlformats.org/officeDocument/2006/relationships/image" Target="../media/image86.png"/></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295.xml"/><Relationship Id="rId4" Type="http://schemas.openxmlformats.org/officeDocument/2006/relationships/image" Target="../media/image86.png"/></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2.xml"/><Relationship Id="rId1" Type="http://schemas.openxmlformats.org/officeDocument/2006/relationships/slideLayout" Target="../slideLayouts/slideLayout353.xml"/><Relationship Id="rId4" Type="http://schemas.openxmlformats.org/officeDocument/2006/relationships/image" Target="../media/image88.jpeg"/></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312.xml"/></Relationships>
</file>

<file path=ppt/slides/_rels/slide9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4.xml"/><Relationship Id="rId1" Type="http://schemas.openxmlformats.org/officeDocument/2006/relationships/slideLayout" Target="../slideLayouts/slideLayout355.xml"/><Relationship Id="rId4" Type="http://schemas.openxmlformats.org/officeDocument/2006/relationships/image" Target="../media/image91.jpeg"/></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355.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11267" name="Text Box 19"/>
          <p:cNvSpPr txBox="1">
            <a:spLocks noChangeArrowheads="1"/>
          </p:cNvSpPr>
          <p:nvPr/>
        </p:nvSpPr>
        <p:spPr bwMode="auto">
          <a:xfrm>
            <a:off x="1739971" y="2971804"/>
            <a:ext cx="5699009" cy="2985374"/>
          </a:xfrm>
          <a:prstGeom prst="rect">
            <a:avLst/>
          </a:prstGeom>
          <a:solidFill>
            <a:srgbClr val="000000"/>
          </a:solidFill>
          <a:ln w="12700">
            <a:solidFill>
              <a:srgbClr val="000000"/>
            </a:solidFill>
            <a:miter lim="800000"/>
            <a:headEnd type="none" w="sm" len="sm"/>
            <a:tailEnd type="none" w="sm" len="sm"/>
          </a:ln>
        </p:spPr>
        <p:txBody>
          <a:bodyPr wrap="none" lIns="91383" tIns="45691" rIns="91383" bIns="45691">
            <a:spAutoFit/>
          </a:bodyPr>
          <a:lstStyle/>
          <a:p>
            <a:pPr algn="ctr"/>
            <a:r>
              <a:rPr lang="en-US" altLang="en-US" sz="4800" b="1" dirty="0">
                <a:solidFill>
                  <a:srgbClr val="FF7313"/>
                </a:solidFill>
                <a:latin typeface="Times New Roman" pitchFamily="18" charset="0"/>
              </a:rPr>
              <a:t>Palmer West </a:t>
            </a:r>
          </a:p>
          <a:p>
            <a:pPr algn="ctr"/>
            <a:r>
              <a:rPr lang="en-US" altLang="en-US" sz="4800" b="1" dirty="0">
                <a:solidFill>
                  <a:srgbClr val="FF7313"/>
                </a:solidFill>
                <a:latin typeface="Times New Roman" pitchFamily="18" charset="0"/>
              </a:rPr>
              <a:t>Student Presentation</a:t>
            </a:r>
          </a:p>
          <a:p>
            <a:pPr algn="ctr"/>
            <a:r>
              <a:rPr lang="en-US" altLang="en-US" b="1" dirty="0">
                <a:solidFill>
                  <a:srgbClr val="FFFFFF"/>
                </a:solidFill>
                <a:latin typeface="Times New Roman" pitchFamily="18" charset="0"/>
              </a:rPr>
              <a:t>Presented by</a:t>
            </a:r>
            <a:r>
              <a:rPr lang="en-US" altLang="en-US" sz="4400" b="1" dirty="0">
                <a:solidFill>
                  <a:srgbClr val="FFFFFF"/>
                </a:solidFill>
                <a:latin typeface="Times New Roman" pitchFamily="18" charset="0"/>
              </a:rPr>
              <a:t> </a:t>
            </a:r>
            <a:br>
              <a:rPr lang="en-US" altLang="en-US" sz="4400" b="1" dirty="0">
                <a:solidFill>
                  <a:srgbClr val="FF7313"/>
                </a:solidFill>
                <a:latin typeface="Times New Roman" pitchFamily="18" charset="0"/>
              </a:rPr>
            </a:br>
            <a:r>
              <a:rPr lang="en-US" altLang="en-US" sz="4800" b="1" dirty="0">
                <a:solidFill>
                  <a:srgbClr val="FF7313"/>
                </a:solidFill>
                <a:latin typeface="Times New Roman" pitchFamily="18" charset="0"/>
              </a:rPr>
              <a:t>Marcus Strutz, DC</a:t>
            </a:r>
            <a:endParaRPr lang="en-US" b="1" dirty="0">
              <a:solidFill>
                <a:srgbClr val="FF7313"/>
              </a:solidFill>
              <a:latin typeface="Times New Roman" pitchFamily="18" charset="0"/>
            </a:endParaRPr>
          </a:p>
        </p:txBody>
      </p:sp>
      <p:pic>
        <p:nvPicPr>
          <p:cNvPr id="11268" name="Picture 21"/>
          <p:cNvPicPr>
            <a:picLocks noChangeAspect="1" noChangeArrowheads="1"/>
          </p:cNvPicPr>
          <p:nvPr/>
        </p:nvPicPr>
        <p:blipFill>
          <a:blip r:embed="rId5" cstate="print"/>
          <a:srcRect r="934" b="54497"/>
          <a:stretch>
            <a:fillRect/>
          </a:stretch>
        </p:blipFill>
        <p:spPr bwMode="auto">
          <a:xfrm>
            <a:off x="533400" y="304800"/>
            <a:ext cx="8077200" cy="2470150"/>
          </a:xfrm>
          <a:prstGeom prst="rect">
            <a:avLst/>
          </a:prstGeom>
          <a:noFill/>
          <a:ln w="12700">
            <a:noFill/>
            <a:miter lim="800000"/>
            <a:headEnd type="none" w="sm" len="sm"/>
            <a:tailEnd type="none" w="sm" len="sm"/>
          </a:ln>
        </p:spPr>
      </p:pic>
    </p:spTree>
    <p:extLst>
      <p:ext uri="{BB962C8B-B14F-4D97-AF65-F5344CB8AC3E}">
        <p14:creationId xmlns:p14="http://schemas.microsoft.com/office/powerpoint/2010/main" val="3296658290"/>
      </p:ext>
    </p:extLst>
  </p:cSld>
  <p:clrMapOvr>
    <a:overrideClrMapping bg1="dk2" tx1="lt1" bg2="dk1" tx2="lt2" accent1="accent1" accent2="accent2" accent3="accent3" accent4="accent4" accent5="accent5" accent6="accent6" hlink="hlink" folHlink="folHlink"/>
  </p:clrMapOvr>
  <p:transition spd="med">
    <p:dissolve/>
    <p:sndAc>
      <p:stSnd>
        <p:snd r:embed="rId4" name="Applause"/>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04850"/>
            <a:ext cx="8229600" cy="1143000"/>
          </a:xfrm>
        </p:spPr>
        <p:txBody>
          <a:bodyPr/>
          <a:lstStyle/>
          <a:p>
            <a:r>
              <a:rPr lang="en-US" dirty="0"/>
              <a:t>Winners                   Losers</a:t>
            </a:r>
          </a:p>
        </p:txBody>
      </p:sp>
      <p:sp>
        <p:nvSpPr>
          <p:cNvPr id="9219" name="Content Placeholder 2"/>
          <p:cNvSpPr>
            <a:spLocks noGrp="1"/>
          </p:cNvSpPr>
          <p:nvPr>
            <p:ph sz="half" idx="1"/>
          </p:nvPr>
        </p:nvSpPr>
        <p:spPr>
          <a:xfrm>
            <a:off x="457200" y="1920875"/>
            <a:ext cx="4038600" cy="4433888"/>
          </a:xfrm>
        </p:spPr>
        <p:txBody>
          <a:bodyPr/>
          <a:lstStyle/>
          <a:p>
            <a:r>
              <a:rPr lang="en-US" dirty="0"/>
              <a:t>“Don’t do to others what you would not want them to do to you.”</a:t>
            </a:r>
          </a:p>
        </p:txBody>
      </p:sp>
      <p:sp>
        <p:nvSpPr>
          <p:cNvPr id="9220" name="Content Placeholder 3"/>
          <p:cNvSpPr>
            <a:spLocks noGrp="1"/>
          </p:cNvSpPr>
          <p:nvPr>
            <p:ph sz="half" idx="2"/>
          </p:nvPr>
        </p:nvSpPr>
        <p:spPr>
          <a:xfrm>
            <a:off x="4648200" y="1920875"/>
            <a:ext cx="4038600" cy="4433888"/>
          </a:xfrm>
        </p:spPr>
        <p:txBody>
          <a:bodyPr/>
          <a:lstStyle/>
          <a:p>
            <a:r>
              <a:rPr lang="en-US" dirty="0"/>
              <a:t>“Do it to others before they do it to you.”</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352800"/>
            <a:ext cx="5100906" cy="292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63365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subTitle" sz="quarter" idx="1"/>
          </p:nvPr>
        </p:nvSpPr>
        <p:spPr>
          <a:xfrm>
            <a:off x="401782" y="636443"/>
            <a:ext cx="8340436" cy="5696816"/>
          </a:xfrm>
        </p:spPr>
        <p:txBody>
          <a:bodyPr/>
          <a:lstStyle/>
          <a:p>
            <a:pPr algn="l" eaLnBrk="1" hangingPunct="1">
              <a:spcBef>
                <a:spcPct val="0"/>
              </a:spcBef>
            </a:pPr>
            <a:r>
              <a:rPr lang="en-US" sz="3909"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Myth Buster ~</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l" eaLnBrk="1" hangingPunct="1">
              <a:spcBef>
                <a:spcPct val="0"/>
              </a:spcBef>
            </a:pPr>
            <a:r>
              <a:rPr lang="en-US" b="1" dirty="0">
                <a:solidFill>
                  <a:srgbClr val="FF964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can crack my own spine                                </a:t>
            </a:r>
          </a:p>
          <a:p>
            <a:pPr algn="l" eaLnBrk="1" hangingPunct="1">
              <a:spcBef>
                <a:spcPct val="0"/>
              </a:spcBef>
            </a:pPr>
            <a:r>
              <a:rPr lang="en-US" b="1" dirty="0">
                <a:solidFill>
                  <a:srgbClr val="FF964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 I don’t need to go?</a:t>
            </a:r>
            <a:endParaRPr lang="en-US" sz="136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l" eaLnBrk="1" hangingPunct="1">
              <a:spcBef>
                <a:spcPct val="0"/>
              </a:spcBef>
            </a:pP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you self adjust you’re likely moving the </a:t>
            </a:r>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jts</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that are easy to move or hypermobile. Typically you aren’t adjusting the correct joint, it feels good for a moment (endorphins release &amp; muscles relax) but you’ll have to repeat the process multiple times in a day. </a:t>
            </a:r>
          </a:p>
          <a:p>
            <a:pPr algn="l" eaLnBrk="1" hangingPunct="1">
              <a:spcBef>
                <a:spcPct val="0"/>
              </a:spcBef>
            </a:pPr>
            <a:r>
              <a:rPr lang="en-US" b="1" dirty="0">
                <a:solidFill>
                  <a:srgbClr val="FF964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Fact:</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DC’s choose to get adjusted by another DC instead of doing it themselves. </a:t>
            </a:r>
          </a:p>
        </p:txBody>
      </p:sp>
      <p:sp>
        <p:nvSpPr>
          <p:cNvPr id="37890" name="Rectangle 9"/>
          <p:cNvSpPr>
            <a:spLocks noGrp="1" noChangeArrowheads="1"/>
          </p:cNvSpPr>
          <p:nvPr>
            <p:ph type="sldNum" sz="quarter" idx="12"/>
          </p:nvPr>
        </p:nvSpPr>
        <p:spPr>
          <a:noFill/>
        </p:spPr>
        <p:txBody>
          <a:bodyPr/>
          <a:lstStyle/>
          <a:p>
            <a:pPr defTabSz="831281">
              <a:defRPr/>
            </a:pPr>
            <a:fld id="{708FA053-47FB-475C-B9A0-9A29E87A256B}" type="slidenum">
              <a:rPr lang="en-US">
                <a:solidFill>
                  <a:srgbClr val="FFFFFF"/>
                </a:solidFill>
                <a:latin typeface="Verdana"/>
              </a:rPr>
              <a:pPr defTabSz="831281">
                <a:defRPr/>
              </a:pPr>
              <a:t>100</a:t>
            </a:fld>
            <a:endParaRPr lang="en-US">
              <a:solidFill>
                <a:srgbClr val="FFFFFF"/>
              </a:solidFill>
              <a:latin typeface="Verdana"/>
            </a:endParaRPr>
          </a:p>
        </p:txBody>
      </p:sp>
      <p:pic>
        <p:nvPicPr>
          <p:cNvPr id="37893" name="Picture 5" descr="af322b5b6e8020e7cad8985ffd1da2f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3277" y="375805"/>
            <a:ext cx="2680855" cy="1791891"/>
          </a:xfrm>
          <a:prstGeom prst="rect">
            <a:avLst/>
          </a:prstGeom>
          <a:noFill/>
          <a:ln w="25400">
            <a:solidFill>
              <a:srgbClr val="000000"/>
            </a:solidFill>
            <a:miter lim="800000"/>
            <a:headEnd/>
            <a:tailEnd/>
          </a:ln>
        </p:spPr>
      </p:pic>
    </p:spTree>
    <p:extLst>
      <p:ext uri="{BB962C8B-B14F-4D97-AF65-F5344CB8AC3E}">
        <p14:creationId xmlns:p14="http://schemas.microsoft.com/office/powerpoint/2010/main" val="2383264108"/>
      </p:ext>
    </p:extLst>
  </p:cSld>
  <p:clrMapOvr>
    <a:masterClrMapping/>
  </p:clrMapOvr>
  <p:transition>
    <p:zoom dir="in"/>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1"/>
          </p:nvPr>
        </p:nvSpPr>
        <p:spPr>
          <a:xfrm>
            <a:off x="5912427" y="6213800"/>
            <a:ext cx="2829791" cy="446809"/>
          </a:xfrm>
          <a:noFill/>
        </p:spPr>
        <p:txBody>
          <a:bodyPr/>
          <a:lstStyle/>
          <a:p>
            <a:pPr defTabSz="831281"/>
            <a:fld id="{E2E2A330-5966-4B89-8E9A-9046D3520DD9}" type="slidenum">
              <a:rPr lang="en-US">
                <a:solidFill>
                  <a:srgbClr val="FFFFFF"/>
                </a:solidFill>
              </a:rPr>
              <a:pPr defTabSz="831281"/>
              <a:t>101</a:t>
            </a:fld>
            <a:endParaRPr lang="en-US" dirty="0">
              <a:solidFill>
                <a:srgbClr val="FFFFFF"/>
              </a:solidFill>
            </a:endParaRPr>
          </a:p>
        </p:txBody>
      </p:sp>
      <p:sp>
        <p:nvSpPr>
          <p:cNvPr id="3847170" name="Text Box 2"/>
          <p:cNvSpPr txBox="1">
            <a:spLocks noChangeArrowheads="1"/>
          </p:cNvSpPr>
          <p:nvPr/>
        </p:nvSpPr>
        <p:spPr bwMode="auto">
          <a:xfrm>
            <a:off x="662421" y="632003"/>
            <a:ext cx="8154266" cy="2799164"/>
          </a:xfrm>
          <a:prstGeom prst="rect">
            <a:avLst/>
          </a:prstGeom>
          <a:noFill/>
          <a:ln w="12700">
            <a:noFill/>
            <a:miter lim="800000"/>
            <a:headEnd type="none" w="sm" len="sm"/>
            <a:tailEnd type="none" w="sm" len="sm"/>
          </a:ln>
          <a:effectLst/>
        </p:spPr>
        <p:txBody>
          <a:bodyPr>
            <a:spAutoFit/>
          </a:bodyPr>
          <a:lstStyle/>
          <a:p>
            <a:pPr algn="ctr" defTabSz="831281" eaLnBrk="1" hangingPunct="1">
              <a:defRPr/>
            </a:pPr>
            <a:r>
              <a:rPr lang="en-US" altLang="en-US" sz="3518" b="1" kern="0" dirty="0">
                <a:solidFill>
                  <a:srgbClr val="FFFF00"/>
                </a:solidFill>
                <a:effectLst>
                  <a:outerShdw blurRad="38100" dist="38100" dir="2700000" algn="tl">
                    <a:srgbClr val="000000">
                      <a:alpha val="43137"/>
                    </a:srgbClr>
                  </a:outerShdw>
                </a:effectLst>
                <a:latin typeface="Rockwell Extra Bold" pitchFamily="18" charset="0"/>
              </a:rPr>
              <a:t>Group Discussion</a:t>
            </a:r>
          </a:p>
          <a:p>
            <a:pPr algn="ctr" defTabSz="831281">
              <a:defRPr/>
            </a:pPr>
            <a:r>
              <a:rPr lang="en-US" sz="3518" b="1" dirty="0">
                <a:solidFill>
                  <a:srgbClr val="FF9645"/>
                </a:solidFill>
                <a:effectLst>
                  <a:outerShdw blurRad="38100" dist="38100" dir="2700000" algn="tl">
                    <a:srgbClr val="000000"/>
                  </a:outerShdw>
                </a:effectLst>
                <a:latin typeface="Times New Roman" pitchFamily="18" charset="0"/>
              </a:rPr>
              <a:t>How often should someone get adjusted?</a:t>
            </a:r>
          </a:p>
          <a:p>
            <a:pPr algn="ctr" defTabSz="831281">
              <a:defRPr/>
            </a:pPr>
            <a:r>
              <a:rPr lang="en-US" sz="3518" b="1" dirty="0">
                <a:solidFill>
                  <a:srgbClr val="FF9645"/>
                </a:solidFill>
                <a:effectLst>
                  <a:outerShdw blurRad="38100" dist="38100" dir="2700000" algn="tl">
                    <a:srgbClr val="000000"/>
                  </a:outerShdw>
                </a:effectLst>
                <a:latin typeface="Times New Roman" pitchFamily="18" charset="0"/>
              </a:rPr>
              <a:t>One time per month? Is this often enough if the physiological effects of lack of motion begins with-in 4 </a:t>
            </a:r>
            <a:r>
              <a:rPr lang="en-US" sz="3518" b="1" dirty="0" err="1">
                <a:solidFill>
                  <a:srgbClr val="FF9645"/>
                </a:solidFill>
                <a:effectLst>
                  <a:outerShdw blurRad="38100" dist="38100" dir="2700000" algn="tl">
                    <a:srgbClr val="000000"/>
                  </a:outerShdw>
                </a:effectLst>
                <a:latin typeface="Times New Roman" pitchFamily="18" charset="0"/>
              </a:rPr>
              <a:t>hrs</a:t>
            </a:r>
            <a:r>
              <a:rPr lang="en-US" sz="3518" b="1" dirty="0">
                <a:solidFill>
                  <a:srgbClr val="FF9645"/>
                </a:solidFill>
                <a:effectLst>
                  <a:outerShdw blurRad="38100" dist="38100" dir="2700000" algn="tl">
                    <a:srgbClr val="000000"/>
                  </a:outerShdw>
                </a:effectLst>
                <a:latin typeface="Times New Roman" pitchFamily="18" charset="0"/>
              </a:rPr>
              <a:t>?</a:t>
            </a:r>
          </a:p>
        </p:txBody>
      </p:sp>
      <p:pic>
        <p:nvPicPr>
          <p:cNvPr id="2050" name="Picture 2" descr="http://gracespace.org.uk/wp-content/uploads/2012/10/big-question-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6593" y="3577763"/>
            <a:ext cx="4950815" cy="3050266"/>
          </a:xfrm>
          <a:prstGeom prst="rect">
            <a:avLst/>
          </a:prstGeom>
          <a:noFill/>
          <a:ln w="25400">
            <a:solidFill>
              <a:srgbClr val="000000"/>
            </a:solidFill>
          </a:ln>
        </p:spPr>
      </p:pic>
    </p:spTree>
    <p:extLst>
      <p:ext uri="{BB962C8B-B14F-4D97-AF65-F5344CB8AC3E}">
        <p14:creationId xmlns:p14="http://schemas.microsoft.com/office/powerpoint/2010/main" val="2200561316"/>
      </p:ext>
    </p:extLst>
  </p:cSld>
  <p:clrMapOvr>
    <a:masterClrMapping/>
  </p:clrMapOvr>
  <p:transition>
    <p:zoom dir="in"/>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1"/>
          </p:nvPr>
        </p:nvSpPr>
        <p:spPr>
          <a:xfrm>
            <a:off x="5912427" y="6213800"/>
            <a:ext cx="2829791" cy="446809"/>
          </a:xfrm>
          <a:noFill/>
        </p:spPr>
        <p:txBody>
          <a:bodyPr/>
          <a:lstStyle/>
          <a:p>
            <a:pPr defTabSz="831281"/>
            <a:fld id="{E2E2A330-5966-4B89-8E9A-9046D3520DD9}" type="slidenum">
              <a:rPr lang="en-US">
                <a:solidFill>
                  <a:srgbClr val="FFFFFF"/>
                </a:solidFill>
              </a:rPr>
              <a:pPr defTabSz="831281"/>
              <a:t>102</a:t>
            </a:fld>
            <a:endParaRPr lang="en-US" dirty="0">
              <a:solidFill>
                <a:srgbClr val="FFFFFF"/>
              </a:solidFill>
            </a:endParaRPr>
          </a:p>
        </p:txBody>
      </p:sp>
      <p:sp>
        <p:nvSpPr>
          <p:cNvPr id="3847170" name="Text Box 2"/>
          <p:cNvSpPr txBox="1">
            <a:spLocks noChangeArrowheads="1"/>
          </p:cNvSpPr>
          <p:nvPr/>
        </p:nvSpPr>
        <p:spPr bwMode="auto">
          <a:xfrm>
            <a:off x="476251" y="328041"/>
            <a:ext cx="8265968" cy="5806718"/>
          </a:xfrm>
          <a:prstGeom prst="rect">
            <a:avLst/>
          </a:prstGeom>
          <a:noFill/>
          <a:ln w="12700">
            <a:noFill/>
            <a:miter lim="800000"/>
            <a:headEnd type="none" w="sm" len="sm"/>
            <a:tailEnd type="none" w="sm" len="sm"/>
          </a:ln>
          <a:effectLst/>
        </p:spPr>
        <p:txBody>
          <a:bodyPr wrap="square">
            <a:spAutoFit/>
          </a:bodyPr>
          <a:lstStyle/>
          <a:p>
            <a:pPr defTabSz="831281">
              <a:defRPr/>
            </a:pPr>
            <a:r>
              <a:rPr lang="en-US" sz="3909" b="1" dirty="0">
                <a:solidFill>
                  <a:srgbClr val="FFFFFF"/>
                </a:solidFill>
                <a:effectLst>
                  <a:outerShdw blurRad="38100" dist="38100" dir="2700000" algn="tl">
                    <a:srgbClr val="000000"/>
                  </a:outerShdw>
                </a:effectLst>
                <a:latin typeface="Times New Roman" pitchFamily="18" charset="0"/>
              </a:rPr>
              <a:t>Analogies For </a:t>
            </a:r>
            <a:r>
              <a:rPr lang="en-US" sz="3909" b="1" dirty="0" err="1">
                <a:solidFill>
                  <a:srgbClr val="FFFFFF"/>
                </a:solidFill>
                <a:effectLst>
                  <a:outerShdw blurRad="38100" dist="38100" dir="2700000" algn="tl">
                    <a:srgbClr val="000000"/>
                  </a:outerShdw>
                </a:effectLst>
                <a:latin typeface="Times New Roman" pitchFamily="18" charset="0"/>
              </a:rPr>
              <a:t>Pts</a:t>
            </a:r>
            <a:r>
              <a:rPr lang="en-US" sz="3909" b="1" dirty="0">
                <a:solidFill>
                  <a:srgbClr val="FFFFFF"/>
                </a:solidFill>
                <a:effectLst>
                  <a:outerShdw blurRad="38100" dist="38100" dir="2700000" algn="tl">
                    <a:srgbClr val="000000"/>
                  </a:outerShdw>
                </a:effectLst>
                <a:latin typeface="Times New Roman" pitchFamily="18" charset="0"/>
              </a:rPr>
              <a:t> </a:t>
            </a:r>
          </a:p>
          <a:p>
            <a:pPr defTabSz="831281">
              <a:defRPr/>
            </a:pPr>
            <a:r>
              <a:rPr lang="en-US" sz="3127" b="1" dirty="0">
                <a:solidFill>
                  <a:srgbClr val="FF9645"/>
                </a:solidFill>
                <a:effectLst>
                  <a:outerShdw blurRad="38100" dist="38100" dir="2700000" algn="tl">
                    <a:srgbClr val="000000"/>
                  </a:outerShdw>
                </a:effectLst>
                <a:latin typeface="Times New Roman" pitchFamily="18" charset="0"/>
              </a:rPr>
              <a:t>How often should someone: </a:t>
            </a:r>
          </a:p>
          <a:p>
            <a:pPr marL="558517" indent="-558517" defTabSz="831281">
              <a:buFont typeface="Wingdings" panose="05000000000000000000" pitchFamily="2" charset="2"/>
              <a:buChar char="Ø"/>
              <a:defRPr/>
            </a:pPr>
            <a:r>
              <a:rPr lang="en-US" sz="3127" b="1" dirty="0">
                <a:solidFill>
                  <a:srgbClr val="FFFFFF"/>
                </a:solidFill>
                <a:effectLst>
                  <a:outerShdw blurRad="38100" dist="38100" dir="2700000" algn="tl">
                    <a:srgbClr val="000000"/>
                  </a:outerShdw>
                </a:effectLst>
                <a:latin typeface="Times New Roman" pitchFamily="18" charset="0"/>
              </a:rPr>
              <a:t>eat fruits &amp; vegetables </a:t>
            </a:r>
          </a:p>
          <a:p>
            <a:pPr marL="558517" indent="-558517" defTabSz="831281">
              <a:buFont typeface="Wingdings" panose="05000000000000000000" pitchFamily="2" charset="2"/>
              <a:buChar char="Ø"/>
              <a:defRPr/>
            </a:pPr>
            <a:r>
              <a:rPr lang="en-US" sz="3127" b="1" dirty="0">
                <a:solidFill>
                  <a:srgbClr val="FFFFFF"/>
                </a:solidFill>
                <a:effectLst>
                  <a:outerShdw blurRad="38100" dist="38100" dir="2700000" algn="tl">
                    <a:srgbClr val="000000"/>
                  </a:outerShdw>
                </a:effectLst>
                <a:latin typeface="Times New Roman" pitchFamily="18" charset="0"/>
              </a:rPr>
              <a:t>work out</a:t>
            </a:r>
          </a:p>
          <a:p>
            <a:pPr marL="558517" indent="-558517" defTabSz="831281">
              <a:buFont typeface="Wingdings" panose="05000000000000000000" pitchFamily="2" charset="2"/>
              <a:buChar char="Ø"/>
              <a:defRPr/>
            </a:pPr>
            <a:r>
              <a:rPr lang="en-US" sz="3127" b="1" dirty="0">
                <a:solidFill>
                  <a:srgbClr val="FFFFFF"/>
                </a:solidFill>
                <a:effectLst>
                  <a:outerShdw blurRad="38100" dist="38100" dir="2700000" algn="tl">
                    <a:srgbClr val="000000"/>
                  </a:outerShdw>
                </a:effectLst>
                <a:latin typeface="Times New Roman" pitchFamily="18" charset="0"/>
              </a:rPr>
              <a:t>stretch</a:t>
            </a:r>
          </a:p>
          <a:p>
            <a:pPr defTabSz="831281">
              <a:defRPr/>
            </a:pPr>
            <a:endParaRPr lang="en-US" sz="3127" b="1" dirty="0">
              <a:solidFill>
                <a:srgbClr val="FF9645"/>
              </a:solidFill>
              <a:effectLst>
                <a:outerShdw blurRad="38100" dist="38100" dir="2700000" algn="tl">
                  <a:srgbClr val="000000"/>
                </a:outerShdw>
              </a:effectLst>
              <a:latin typeface="Times New Roman" pitchFamily="18" charset="0"/>
            </a:endParaRPr>
          </a:p>
          <a:p>
            <a:pPr defTabSz="831281">
              <a:defRPr/>
            </a:pPr>
            <a:endParaRPr lang="en-US" sz="3127" b="1" dirty="0">
              <a:solidFill>
                <a:srgbClr val="FF9645"/>
              </a:solidFill>
              <a:effectLst>
                <a:outerShdw blurRad="38100" dist="38100" dir="2700000" algn="tl">
                  <a:srgbClr val="000000"/>
                </a:outerShdw>
              </a:effectLst>
              <a:latin typeface="Times New Roman" pitchFamily="18" charset="0"/>
            </a:endParaRPr>
          </a:p>
          <a:p>
            <a:pPr defTabSz="831281">
              <a:defRPr/>
            </a:pPr>
            <a:endParaRPr lang="en-US" sz="3127" b="1" dirty="0">
              <a:solidFill>
                <a:srgbClr val="FF9645"/>
              </a:solidFill>
              <a:effectLst>
                <a:outerShdw blurRad="38100" dist="38100" dir="2700000" algn="tl">
                  <a:srgbClr val="000000"/>
                </a:outerShdw>
              </a:effectLst>
              <a:latin typeface="Times New Roman" pitchFamily="18" charset="0"/>
            </a:endParaRPr>
          </a:p>
          <a:p>
            <a:pPr defTabSz="831281">
              <a:defRPr/>
            </a:pPr>
            <a:endParaRPr lang="en-US" sz="3127" b="1" dirty="0">
              <a:solidFill>
                <a:srgbClr val="FF9645"/>
              </a:solidFill>
              <a:effectLst>
                <a:outerShdw blurRad="38100" dist="38100" dir="2700000" algn="tl">
                  <a:srgbClr val="000000"/>
                </a:outerShdw>
              </a:effectLst>
              <a:latin typeface="Times New Roman" pitchFamily="18" charset="0"/>
            </a:endParaRPr>
          </a:p>
          <a:p>
            <a:pPr algn="ctr" defTabSz="831281">
              <a:defRPr/>
            </a:pPr>
            <a:r>
              <a:rPr lang="en-US" sz="2736" b="1" dirty="0">
                <a:solidFill>
                  <a:srgbClr val="FF9645"/>
                </a:solidFill>
                <a:effectLst>
                  <a:outerShdw blurRad="38100" dist="38100" dir="2700000" algn="tl">
                    <a:srgbClr val="000000"/>
                  </a:outerShdw>
                </a:effectLst>
                <a:latin typeface="Times New Roman" pitchFamily="18" charset="0"/>
              </a:rPr>
              <a:t>Once a month? </a:t>
            </a:r>
            <a:r>
              <a:rPr lang="en-US" sz="2736" b="1" dirty="0">
                <a:solidFill>
                  <a:srgbClr val="FF0000"/>
                </a:solidFill>
                <a:effectLst>
                  <a:outerShdw blurRad="38100" dist="38100" dir="2700000" algn="tl">
                    <a:srgbClr val="000000"/>
                  </a:outerShdw>
                </a:effectLst>
                <a:latin typeface="Times New Roman" pitchFamily="18" charset="0"/>
              </a:rPr>
              <a:t>No!</a:t>
            </a:r>
            <a:r>
              <a:rPr lang="en-US" sz="2736" b="1" dirty="0">
                <a:solidFill>
                  <a:srgbClr val="FF9645"/>
                </a:solidFill>
                <a:effectLst>
                  <a:outerShdw blurRad="38100" dist="38100" dir="2700000" algn="tl">
                    <a:srgbClr val="000000"/>
                  </a:outerShdw>
                </a:effectLst>
                <a:latin typeface="Times New Roman" pitchFamily="18" charset="0"/>
              </a:rPr>
              <a:t> To change &amp; maintain the physiology of tissue, the above things need to be done often if not daily. </a:t>
            </a:r>
            <a:r>
              <a:rPr lang="en-US" sz="2736" b="1" dirty="0">
                <a:solidFill>
                  <a:srgbClr val="FFFF00"/>
                </a:solidFill>
                <a:effectLst>
                  <a:outerShdw blurRad="38100" dist="38100" dir="2700000" algn="tl">
                    <a:srgbClr val="000000"/>
                  </a:outerShdw>
                </a:effectLst>
                <a:latin typeface="Times New Roman" pitchFamily="18" charset="0"/>
              </a:rPr>
              <a:t>What about the adjustment?</a:t>
            </a:r>
          </a:p>
        </p:txBody>
      </p:sp>
      <p:pic>
        <p:nvPicPr>
          <p:cNvPr id="2050" name="Picture 2" descr="http://gracespace.org.uk/wp-content/uploads/2012/10/big-question-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7106" y="2003072"/>
            <a:ext cx="4277605" cy="2635493"/>
          </a:xfrm>
          <a:prstGeom prst="rect">
            <a:avLst/>
          </a:prstGeom>
          <a:noFill/>
          <a:ln w="25400">
            <a:solidFill>
              <a:srgbClr val="000000"/>
            </a:solidFill>
          </a:ln>
        </p:spPr>
      </p:pic>
    </p:spTree>
    <p:extLst>
      <p:ext uri="{BB962C8B-B14F-4D97-AF65-F5344CB8AC3E}">
        <p14:creationId xmlns:p14="http://schemas.microsoft.com/office/powerpoint/2010/main" val="3131171471"/>
      </p:ext>
    </p:extLst>
  </p:cSld>
  <p:clrMapOvr>
    <a:masterClrMapping/>
  </p:clrMapOvr>
  <p:transition>
    <p:zoom dir="in"/>
  </p:transition>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27073" y="1939636"/>
            <a:ext cx="3276600" cy="24698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Rectangle 1">
            <a:extLst>
              <a:ext uri="{FF2B5EF4-FFF2-40B4-BE49-F238E27FC236}">
                <a16:creationId xmlns:a16="http://schemas.microsoft.com/office/drawing/2014/main" id="{6F4D32B3-4178-4B0A-A94F-22B44785FE38}"/>
              </a:ext>
            </a:extLst>
          </p:cNvPr>
          <p:cNvSpPr>
            <a:spLocks noChangeArrowheads="1"/>
          </p:cNvSpPr>
          <p:nvPr/>
        </p:nvSpPr>
        <p:spPr bwMode="auto">
          <a:xfrm>
            <a:off x="1369869" y="511269"/>
            <a:ext cx="5263720" cy="427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362" tIns="44681" rIns="89362" bIns="44681"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93627"/>
            <a:r>
              <a:rPr lang="en-US" altLang="en-US" sz="1368" b="1" dirty="0">
                <a:solidFill>
                  <a:srgbClr val="000000"/>
                </a:solidFill>
                <a:latin typeface="Times New Roman" panose="02020603050405020304" pitchFamily="18" charset="0"/>
                <a:cs typeface="Times New Roman" panose="02020603050405020304" pitchFamily="18" charset="0"/>
              </a:rPr>
              <a:t>I hope you enjoyed the course. Please feel free to provide feedback.  </a:t>
            </a:r>
            <a:endParaRPr lang="en-US" altLang="en-US" sz="294" b="1" dirty="0">
              <a:solidFill>
                <a:srgbClr val="000000"/>
              </a:solidFill>
              <a:latin typeface="Times New Roman" panose="02020603050405020304" pitchFamily="18" charset="0"/>
              <a:cs typeface="Times New Roman" panose="02020603050405020304" pitchFamily="18" charset="0"/>
            </a:endParaRPr>
          </a:p>
          <a:p>
            <a:pPr defTabSz="893627"/>
            <a:br>
              <a:rPr lang="en-US" altLang="en-US" sz="1368" b="1" dirty="0">
                <a:solidFill>
                  <a:srgbClr val="000000"/>
                </a:solidFill>
                <a:latin typeface="Times New Roman" panose="02020603050405020304" pitchFamily="18" charset="0"/>
                <a:cs typeface="Times New Roman" panose="02020603050405020304" pitchFamily="18" charset="0"/>
              </a:rPr>
            </a:br>
            <a:endParaRPr lang="en-US" altLang="en-US" sz="294" b="1" dirty="0">
              <a:solidFill>
                <a:srgbClr val="000000"/>
              </a:solidFill>
              <a:latin typeface="Times New Roman" panose="02020603050405020304" pitchFamily="18" charset="0"/>
              <a:cs typeface="Times New Roman" panose="02020603050405020304" pitchFamily="18" charset="0"/>
            </a:endParaRPr>
          </a:p>
          <a:p>
            <a:pPr defTabSz="893627"/>
            <a:r>
              <a:rPr lang="en-US" altLang="en-US" sz="1368" b="1" dirty="0">
                <a:solidFill>
                  <a:srgbClr val="0070C0"/>
                </a:solidFill>
                <a:latin typeface="Times New Roman" panose="02020603050405020304" pitchFamily="18" charset="0"/>
                <a:cs typeface="Times New Roman" panose="02020603050405020304" pitchFamily="18" charset="0"/>
              </a:rPr>
              <a:t>Check out: Back To Chiropractic Resource Pages</a:t>
            </a:r>
            <a:endParaRPr lang="en-US" altLang="en-US" sz="294" b="1" dirty="0">
              <a:solidFill>
                <a:srgbClr val="0070C0"/>
              </a:solidFill>
              <a:latin typeface="Times New Roman" panose="02020603050405020304" pitchFamily="18" charset="0"/>
              <a:cs typeface="Times New Roman" panose="02020603050405020304" pitchFamily="18" charset="0"/>
            </a:endParaRPr>
          </a:p>
          <a:p>
            <a:pPr defTabSz="893627"/>
            <a:r>
              <a:rPr lang="en-US" altLang="en-US" sz="1368" b="1" dirty="0">
                <a:solidFill>
                  <a:srgbClr val="0070C0"/>
                </a:solidFill>
                <a:latin typeface="Times New Roman" panose="02020603050405020304" pitchFamily="18" charset="0"/>
                <a:cs typeface="Times New Roman" panose="02020603050405020304" pitchFamily="18" charset="0"/>
                <a:hlinkClick r:id="rId4"/>
              </a:rPr>
              <a:t>Chiropracticpedia</a:t>
            </a:r>
            <a:r>
              <a:rPr lang="en-US" altLang="en-US" sz="1368" b="1" dirty="0">
                <a:solidFill>
                  <a:srgbClr val="0070C0"/>
                </a:solidFill>
                <a:latin typeface="Times New Roman" panose="02020603050405020304" pitchFamily="18" charset="0"/>
                <a:cs typeface="Times New Roman" panose="02020603050405020304" pitchFamily="18" charset="0"/>
              </a:rPr>
              <a:t> Informational website for chiropractic patients</a:t>
            </a:r>
            <a:endParaRPr lang="en-US" altLang="en-US" sz="1368" b="1" dirty="0">
              <a:solidFill>
                <a:srgbClr val="0070C0"/>
              </a:solidFill>
              <a:latin typeface="Times New Roman" panose="02020603050405020304" pitchFamily="18" charset="0"/>
              <a:cs typeface="Times New Roman" panose="02020603050405020304" pitchFamily="18" charset="0"/>
              <a:hlinkClick r:id="" action="ppaction://noaction"/>
            </a:endParaRPr>
          </a:p>
          <a:p>
            <a:pPr defTabSz="893627"/>
            <a:r>
              <a:rPr lang="en-US" altLang="en-US" sz="1368" b="1" dirty="0">
                <a:solidFill>
                  <a:srgbClr val="0070C0"/>
                </a:solidFill>
                <a:latin typeface="Times New Roman" panose="02020603050405020304" pitchFamily="18" charset="0"/>
                <a:cs typeface="Times New Roman" panose="02020603050405020304" pitchFamily="18" charset="0"/>
                <a:hlinkClick r:id="" action="ppaction://noaction"/>
              </a:rPr>
              <a:t>Free Materials</a:t>
            </a:r>
            <a:r>
              <a:rPr lang="en-US" altLang="en-US" sz="1368" b="1" dirty="0">
                <a:solidFill>
                  <a:srgbClr val="0070C0"/>
                </a:solidFill>
                <a:latin typeface="Times New Roman" panose="02020603050405020304" pitchFamily="18" charset="0"/>
                <a:cs typeface="Times New Roman" panose="02020603050405020304" pitchFamily="18" charset="0"/>
              </a:rPr>
              <a:t> Over 200 files: Posters, newsletters &amp; more</a:t>
            </a:r>
            <a:endParaRPr lang="en-US" altLang="en-US" sz="294" b="1" dirty="0">
              <a:solidFill>
                <a:srgbClr val="0070C0"/>
              </a:solidFill>
              <a:latin typeface="Times New Roman" panose="02020603050405020304" pitchFamily="18" charset="0"/>
              <a:cs typeface="Times New Roman" panose="02020603050405020304" pitchFamily="18" charset="0"/>
            </a:endParaRPr>
          </a:p>
          <a:p>
            <a:pPr defTabSz="893627"/>
            <a:r>
              <a:rPr lang="en-US" altLang="en-US" sz="1368" b="1" dirty="0">
                <a:solidFill>
                  <a:srgbClr val="0070C0"/>
                </a:solidFill>
                <a:latin typeface="Times New Roman" panose="02020603050405020304" pitchFamily="18" charset="0"/>
                <a:cs typeface="Times New Roman" panose="02020603050405020304" pitchFamily="18" charset="0"/>
                <a:hlinkClick r:id="rId5"/>
              </a:rPr>
              <a:t>Adjusting &amp; Office Skills</a:t>
            </a:r>
            <a:r>
              <a:rPr lang="en-US" altLang="en-US" sz="1368" b="1" dirty="0">
                <a:solidFill>
                  <a:srgbClr val="0070C0"/>
                </a:solidFill>
                <a:latin typeface="Times New Roman" panose="02020603050405020304" pitchFamily="18" charset="0"/>
                <a:cs typeface="Times New Roman" panose="02020603050405020304" pitchFamily="18" charset="0"/>
              </a:rPr>
              <a:t> Free help from DCs that care</a:t>
            </a:r>
            <a:endParaRPr lang="en-US" altLang="en-US" sz="294" b="1" dirty="0">
              <a:solidFill>
                <a:srgbClr val="0070C0"/>
              </a:solidFill>
              <a:latin typeface="Times New Roman" panose="02020603050405020304" pitchFamily="18" charset="0"/>
              <a:cs typeface="Times New Roman" panose="02020603050405020304" pitchFamily="18" charset="0"/>
            </a:endParaRPr>
          </a:p>
          <a:p>
            <a:pPr defTabSz="893627"/>
            <a:r>
              <a:rPr lang="en-US" altLang="en-US" sz="1368" b="1" dirty="0">
                <a:solidFill>
                  <a:srgbClr val="0070C0"/>
                </a:solidFill>
                <a:latin typeface="Times New Roman" panose="02020603050405020304" pitchFamily="18" charset="0"/>
                <a:cs typeface="Times New Roman" panose="02020603050405020304" pitchFamily="18" charset="0"/>
                <a:hlinkClick r:id="rId6"/>
              </a:rPr>
              <a:t>DCs Looking For DCs</a:t>
            </a:r>
            <a:r>
              <a:rPr lang="en-US" altLang="en-US" sz="1368" b="1" dirty="0">
                <a:solidFill>
                  <a:srgbClr val="0070C0"/>
                </a:solidFill>
                <a:latin typeface="Times New Roman" panose="02020603050405020304" pitchFamily="18" charset="0"/>
                <a:cs typeface="Times New Roman" panose="02020603050405020304" pitchFamily="18" charset="0"/>
              </a:rPr>
              <a:t> Looking to hire, or for a job?</a:t>
            </a:r>
            <a:endParaRPr lang="en-US" altLang="en-US" sz="294" b="1" dirty="0">
              <a:solidFill>
                <a:srgbClr val="0070C0"/>
              </a:solidFill>
              <a:latin typeface="Times New Roman" panose="02020603050405020304" pitchFamily="18" charset="0"/>
              <a:cs typeface="Times New Roman" panose="02020603050405020304" pitchFamily="18" charset="0"/>
            </a:endParaRPr>
          </a:p>
          <a:p>
            <a:pPr defTabSz="893627"/>
            <a:r>
              <a:rPr lang="en-US" altLang="en-US" sz="1368" b="1" dirty="0">
                <a:solidFill>
                  <a:srgbClr val="0070C0"/>
                </a:solidFill>
                <a:latin typeface="Times New Roman" panose="02020603050405020304" pitchFamily="18" charset="0"/>
                <a:cs typeface="Times New Roman" panose="02020603050405020304" pitchFamily="18" charset="0"/>
                <a:hlinkClick r:id="rId7"/>
              </a:rPr>
              <a:t>Chiropractic Neurologists</a:t>
            </a:r>
            <a:endParaRPr lang="en-US" altLang="en-US" sz="294" b="1" dirty="0">
              <a:solidFill>
                <a:srgbClr val="0070C0"/>
              </a:solidFill>
              <a:latin typeface="Times New Roman" panose="02020603050405020304" pitchFamily="18" charset="0"/>
              <a:cs typeface="Times New Roman" panose="02020603050405020304" pitchFamily="18" charset="0"/>
            </a:endParaRPr>
          </a:p>
          <a:p>
            <a:pPr defTabSz="893627"/>
            <a:r>
              <a:rPr lang="en-US" altLang="en-US" sz="1368" b="1" dirty="0">
                <a:solidFill>
                  <a:srgbClr val="0070C0"/>
                </a:solidFill>
                <a:latin typeface="Times New Roman" panose="02020603050405020304" pitchFamily="18" charset="0"/>
                <a:cs typeface="Times New Roman" panose="02020603050405020304" pitchFamily="18" charset="0"/>
                <a:hlinkClick r:id="rId8"/>
              </a:rPr>
              <a:t>Classifieds</a:t>
            </a:r>
            <a:r>
              <a:rPr lang="en-US" altLang="en-US" sz="1368" b="1" dirty="0">
                <a:solidFill>
                  <a:srgbClr val="0070C0"/>
                </a:solidFill>
                <a:latin typeface="Times New Roman" panose="02020603050405020304" pitchFamily="18" charset="0"/>
                <a:cs typeface="Times New Roman" panose="02020603050405020304" pitchFamily="18" charset="0"/>
              </a:rPr>
              <a:t> Looking to buy or sell a Practice</a:t>
            </a:r>
            <a:endParaRPr lang="en-US" altLang="en-US" sz="294" b="1" dirty="0">
              <a:solidFill>
                <a:srgbClr val="0070C0"/>
              </a:solidFill>
              <a:latin typeface="Times New Roman" panose="02020603050405020304" pitchFamily="18" charset="0"/>
              <a:cs typeface="Times New Roman" panose="02020603050405020304" pitchFamily="18" charset="0"/>
            </a:endParaRPr>
          </a:p>
          <a:p>
            <a:pPr defTabSz="893627"/>
            <a:r>
              <a:rPr lang="en-US" altLang="en-US" sz="1368" b="1" dirty="0">
                <a:solidFill>
                  <a:srgbClr val="0070C0"/>
                </a:solidFill>
                <a:latin typeface="Times New Roman" panose="02020603050405020304" pitchFamily="18" charset="0"/>
                <a:cs typeface="Times New Roman" panose="02020603050405020304" pitchFamily="18" charset="0"/>
                <a:hlinkClick r:id="rId9"/>
              </a:rPr>
              <a:t>Memorials</a:t>
            </a:r>
            <a:r>
              <a:rPr lang="en-US" altLang="en-US" sz="1368" b="1" dirty="0">
                <a:solidFill>
                  <a:srgbClr val="0070C0"/>
                </a:solidFill>
                <a:latin typeface="Times New Roman" panose="02020603050405020304" pitchFamily="18" charset="0"/>
                <a:cs typeface="Times New Roman" panose="02020603050405020304" pitchFamily="18" charset="0"/>
              </a:rPr>
              <a:t> Tributes to great DCs who have passed</a:t>
            </a:r>
            <a:br>
              <a:rPr lang="en-US" altLang="en-US" sz="2736" b="1" dirty="0">
                <a:solidFill>
                  <a:srgbClr val="000000"/>
                </a:solidFill>
                <a:latin typeface="Times New Roman" panose="02020603050405020304" pitchFamily="18" charset="0"/>
                <a:cs typeface="Times New Roman" panose="02020603050405020304" pitchFamily="18" charset="0"/>
              </a:rPr>
            </a:br>
            <a:endParaRPr lang="en-US" altLang="en-US" sz="1368" b="1" dirty="0">
              <a:solidFill>
                <a:srgbClr val="000000"/>
              </a:solidFill>
              <a:latin typeface="Times New Roman" panose="02020603050405020304" pitchFamily="18" charset="0"/>
              <a:cs typeface="Times New Roman" panose="02020603050405020304" pitchFamily="18" charset="0"/>
            </a:endParaRPr>
          </a:p>
          <a:p>
            <a:pPr defTabSz="893627"/>
            <a:br>
              <a:rPr lang="en-US" altLang="en-US" sz="1368" b="1" dirty="0">
                <a:solidFill>
                  <a:srgbClr val="000000"/>
                </a:solidFill>
                <a:latin typeface="Times New Roman" panose="02020603050405020304" pitchFamily="18" charset="0"/>
                <a:cs typeface="Times New Roman" panose="02020603050405020304" pitchFamily="18" charset="0"/>
              </a:rPr>
            </a:br>
            <a:endParaRPr lang="en-US" altLang="en-US" sz="294" b="1" dirty="0">
              <a:solidFill>
                <a:srgbClr val="000000"/>
              </a:solidFill>
              <a:latin typeface="Times New Roman" panose="02020603050405020304" pitchFamily="18" charset="0"/>
              <a:cs typeface="Times New Roman" panose="02020603050405020304" pitchFamily="18" charset="0"/>
            </a:endParaRPr>
          </a:p>
          <a:p>
            <a:pPr defTabSz="893627"/>
            <a:r>
              <a:rPr lang="en-US" altLang="en-US" sz="1368" b="1" dirty="0">
                <a:solidFill>
                  <a:srgbClr val="000000"/>
                </a:solidFill>
                <a:latin typeface="Times New Roman" panose="02020603050405020304" pitchFamily="18" charset="0"/>
                <a:cs typeface="Times New Roman" panose="02020603050405020304" pitchFamily="18" charset="0"/>
              </a:rPr>
              <a:t>​</a:t>
            </a:r>
          </a:p>
          <a:p>
            <a:pPr defTabSz="893627"/>
            <a:r>
              <a:rPr lang="en-US" altLang="en-US" sz="1368" b="1" dirty="0">
                <a:solidFill>
                  <a:srgbClr val="0070C0"/>
                </a:solidFill>
                <a:latin typeface="Times New Roman" panose="02020603050405020304" pitchFamily="18" charset="0"/>
                <a:cs typeface="Times New Roman" panose="02020603050405020304" pitchFamily="18" charset="0"/>
              </a:rPr>
              <a:t>Marcus Strutz DC</a:t>
            </a:r>
            <a:br>
              <a:rPr lang="en-US" altLang="en-US" sz="1368" b="1" dirty="0">
                <a:solidFill>
                  <a:srgbClr val="0070C0"/>
                </a:solidFill>
                <a:latin typeface="Times New Roman" panose="02020603050405020304" pitchFamily="18" charset="0"/>
                <a:cs typeface="Times New Roman" panose="02020603050405020304" pitchFamily="18" charset="0"/>
              </a:rPr>
            </a:br>
            <a:r>
              <a:rPr lang="en-US" altLang="en-US" sz="1368" b="1" dirty="0">
                <a:solidFill>
                  <a:srgbClr val="0070C0"/>
                </a:solidFill>
                <a:latin typeface="Times New Roman" panose="02020603050405020304" pitchFamily="18" charset="0"/>
                <a:cs typeface="Times New Roman" panose="02020603050405020304" pitchFamily="18" charset="0"/>
                <a:hlinkClick r:id="rId10"/>
              </a:rPr>
              <a:t>Back To Chiropractic CE Seminars</a:t>
            </a:r>
            <a:br>
              <a:rPr lang="en-US" altLang="en-US" sz="1368" b="1" dirty="0">
                <a:solidFill>
                  <a:srgbClr val="0070C0"/>
                </a:solidFill>
                <a:latin typeface="Times New Roman" panose="02020603050405020304" pitchFamily="18" charset="0"/>
                <a:cs typeface="Times New Roman" panose="02020603050405020304" pitchFamily="18" charset="0"/>
              </a:rPr>
            </a:br>
            <a:r>
              <a:rPr lang="en-US" altLang="en-US" sz="1368" b="1" dirty="0">
                <a:solidFill>
                  <a:srgbClr val="0070C0"/>
                </a:solidFill>
                <a:latin typeface="Times New Roman" panose="02020603050405020304" pitchFamily="18" charset="0"/>
                <a:cs typeface="Times New Roman" panose="02020603050405020304" pitchFamily="18" charset="0"/>
              </a:rPr>
              <a:t>33000 North Highway 1</a:t>
            </a:r>
            <a:br>
              <a:rPr lang="en-US" altLang="en-US" sz="1368" b="1" dirty="0">
                <a:solidFill>
                  <a:srgbClr val="0070C0"/>
                </a:solidFill>
                <a:latin typeface="Times New Roman" panose="02020603050405020304" pitchFamily="18" charset="0"/>
                <a:cs typeface="Times New Roman" panose="02020603050405020304" pitchFamily="18" charset="0"/>
              </a:rPr>
            </a:br>
            <a:r>
              <a:rPr lang="en-US" altLang="en-US" sz="1368" b="1" dirty="0">
                <a:solidFill>
                  <a:srgbClr val="0070C0"/>
                </a:solidFill>
                <a:latin typeface="Times New Roman" panose="02020603050405020304" pitchFamily="18" charset="0"/>
                <a:cs typeface="Times New Roman" panose="02020603050405020304" pitchFamily="18" charset="0"/>
              </a:rPr>
              <a:t>Ft Bragg CA 95437</a:t>
            </a:r>
            <a:br>
              <a:rPr lang="en-US" altLang="en-US" sz="1368" b="1" dirty="0">
                <a:solidFill>
                  <a:srgbClr val="0070C0"/>
                </a:solidFill>
                <a:latin typeface="Times New Roman" panose="02020603050405020304" pitchFamily="18" charset="0"/>
                <a:cs typeface="Times New Roman" panose="02020603050405020304" pitchFamily="18" charset="0"/>
              </a:rPr>
            </a:br>
            <a:r>
              <a:rPr lang="en-US" altLang="en-US" sz="1368" b="1" dirty="0">
                <a:solidFill>
                  <a:srgbClr val="0070C0"/>
                </a:solidFill>
                <a:latin typeface="Times New Roman" panose="02020603050405020304" pitchFamily="18" charset="0"/>
                <a:cs typeface="Times New Roman" panose="02020603050405020304" pitchFamily="18" charset="0"/>
              </a:rPr>
              <a:t>707.972.0047</a:t>
            </a:r>
            <a:br>
              <a:rPr lang="en-US" altLang="en-US" sz="1368" b="1" dirty="0">
                <a:solidFill>
                  <a:srgbClr val="0070C0"/>
                </a:solidFill>
                <a:latin typeface="Georgia" panose="02040502050405020303" pitchFamily="18" charset="0"/>
                <a:cs typeface="Arial" panose="020B0604020202020204" pitchFamily="34" charset="0"/>
              </a:rPr>
            </a:br>
            <a:endParaRPr lang="en-US" altLang="en-US" sz="294" b="1" dirty="0">
              <a:solidFill>
                <a:srgbClr val="0070C0"/>
              </a:solidFill>
              <a:cs typeface="Arial" panose="020B0604020202020204" pitchFamily="34" charset="0"/>
            </a:endParaRPr>
          </a:p>
          <a:p>
            <a:pPr defTabSz="893627"/>
            <a:br>
              <a:rPr lang="en-US" altLang="en-US" sz="1368" dirty="0">
                <a:solidFill>
                  <a:srgbClr val="000000"/>
                </a:solidFill>
                <a:latin typeface="Georgia" panose="02040502050405020303" pitchFamily="18" charset="0"/>
                <a:cs typeface="Arial" panose="020B0604020202020204" pitchFamily="34" charset="0"/>
              </a:rPr>
            </a:br>
            <a:endParaRPr lang="en-US" altLang="en-US" sz="294" dirty="0">
              <a:solidFill>
                <a:srgbClr val="000000"/>
              </a:solidFill>
              <a:cs typeface="Arial" panose="020B0604020202020204" pitchFamily="34" charset="0"/>
            </a:endParaRPr>
          </a:p>
        </p:txBody>
      </p:sp>
    </p:spTree>
    <p:extLst>
      <p:ext uri="{BB962C8B-B14F-4D97-AF65-F5344CB8AC3E}">
        <p14:creationId xmlns:p14="http://schemas.microsoft.com/office/powerpoint/2010/main" val="266967339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45026" name="Rectangle 2"/>
          <p:cNvSpPr>
            <a:spLocks noGrp="1" noChangeArrowheads="1"/>
          </p:cNvSpPr>
          <p:nvPr>
            <p:ph idx="1"/>
          </p:nvPr>
        </p:nvSpPr>
        <p:spPr>
          <a:xfrm>
            <a:off x="304800" y="157162"/>
            <a:ext cx="8610599" cy="5029200"/>
          </a:xfrm>
        </p:spPr>
        <p:txBody>
          <a:bodyPr vert="horz" wrap="square" lIns="90878" tIns="45439" rIns="90878" bIns="45439" numCol="1" anchor="t" anchorCtr="0" compatLnSpc="1">
            <a:prstTxWarp prst="textNoShape">
              <a:avLst/>
            </a:prstTxWarp>
          </a:bodyPr>
          <a:lstStyle/>
          <a:p>
            <a:pPr marL="0" indent="0" eaLnBrk="1" hangingPunct="1">
              <a:buClr>
                <a:schemeClr val="tx1"/>
              </a:buClr>
              <a:buNone/>
              <a:defRPr/>
            </a:pPr>
            <a:r>
              <a:rPr lang="en-US" altLang="en-US" sz="2800" b="1" dirty="0">
                <a:latin typeface="Times New Roman" pitchFamily="18" charset="0"/>
              </a:rPr>
              <a:t>A Quick Run Down</a:t>
            </a:r>
          </a:p>
          <a:p>
            <a:pPr indent="0" eaLnBrk="1" hangingPunct="1">
              <a:spcBef>
                <a:spcPts val="0"/>
              </a:spcBef>
              <a:buClr>
                <a:schemeClr val="tx1"/>
              </a:buClr>
              <a:buFont typeface="Wingdings" panose="05000000000000000000" pitchFamily="2" charset="2"/>
              <a:buChar char="v"/>
              <a:defRPr/>
            </a:pPr>
            <a:r>
              <a:rPr lang="en-US" altLang="en-US" sz="2800" b="1" dirty="0">
                <a:latin typeface="Times New Roman" pitchFamily="18" charset="0"/>
              </a:rPr>
              <a:t>business startup planning, budgets, financing</a:t>
            </a:r>
          </a:p>
          <a:p>
            <a:pPr indent="0" eaLnBrk="1" hangingPunct="1">
              <a:spcBef>
                <a:spcPts val="0"/>
              </a:spcBef>
              <a:buClr>
                <a:schemeClr val="tx1"/>
              </a:buClr>
              <a:buNone/>
              <a:defRPr/>
            </a:pPr>
            <a:r>
              <a:rPr lang="en-US" altLang="en-US" sz="2000" b="1" dirty="0">
                <a:solidFill>
                  <a:srgbClr val="FF0000"/>
                </a:solidFill>
                <a:latin typeface="Times New Roman" pitchFamily="18" charset="0"/>
              </a:rPr>
              <a:t>	have a thorough plan &amp; don’t over or under spend to start</a:t>
            </a:r>
          </a:p>
          <a:p>
            <a:pPr indent="0" eaLnBrk="1" hangingPunct="1">
              <a:spcBef>
                <a:spcPts val="0"/>
              </a:spcBef>
              <a:buClr>
                <a:schemeClr val="tx1"/>
              </a:buClr>
              <a:buFont typeface="Wingdings" panose="05000000000000000000" pitchFamily="2" charset="2"/>
              <a:buChar char="v"/>
              <a:defRPr/>
            </a:pPr>
            <a:r>
              <a:rPr lang="en-US" altLang="en-US" sz="2800" b="1" dirty="0">
                <a:latin typeface="Times New Roman" pitchFamily="18" charset="0"/>
              </a:rPr>
              <a:t>finding a commercial lease, lease types</a:t>
            </a:r>
          </a:p>
          <a:p>
            <a:pPr indent="0" eaLnBrk="1" hangingPunct="1">
              <a:spcBef>
                <a:spcPts val="0"/>
              </a:spcBef>
              <a:buClr>
                <a:schemeClr val="tx1"/>
              </a:buClr>
              <a:buNone/>
              <a:defRPr/>
            </a:pPr>
            <a:r>
              <a:rPr lang="en-US" altLang="en-US" sz="2000" b="1" dirty="0">
                <a:solidFill>
                  <a:srgbClr val="FF0000"/>
                </a:solidFill>
                <a:latin typeface="Times New Roman" pitchFamily="18" charset="0"/>
              </a:rPr>
              <a:t>	don’t over or under spend to start, get a contract that makes sense</a:t>
            </a:r>
            <a:endParaRPr lang="en-US" altLang="en-US" sz="2800" b="1" dirty="0">
              <a:latin typeface="Times New Roman" pitchFamily="18" charset="0"/>
            </a:endParaRPr>
          </a:p>
          <a:p>
            <a:pPr indent="0" eaLnBrk="1" hangingPunct="1">
              <a:spcBef>
                <a:spcPts val="0"/>
              </a:spcBef>
              <a:buClr>
                <a:schemeClr val="tx1"/>
              </a:buClr>
              <a:buFont typeface="Wingdings" panose="05000000000000000000" pitchFamily="2" charset="2"/>
              <a:buChar char="v"/>
              <a:defRPr/>
            </a:pPr>
            <a:r>
              <a:rPr lang="en-US" altLang="en-US" sz="2800" b="1" dirty="0">
                <a:latin typeface="Times New Roman" pitchFamily="18" charset="0"/>
              </a:rPr>
              <a:t>contracts, negotiations</a:t>
            </a:r>
          </a:p>
          <a:p>
            <a:pPr indent="0" eaLnBrk="1" hangingPunct="1">
              <a:spcBef>
                <a:spcPts val="0"/>
              </a:spcBef>
              <a:buClr>
                <a:schemeClr val="tx1"/>
              </a:buClr>
              <a:buNone/>
              <a:defRPr/>
            </a:pPr>
            <a:r>
              <a:rPr lang="en-US" altLang="en-US" sz="2000" b="1" dirty="0">
                <a:solidFill>
                  <a:srgbClr val="FF0000"/>
                </a:solidFill>
                <a:latin typeface="Times New Roman" pitchFamily="18" charset="0"/>
              </a:rPr>
              <a:t>	have solid contracts that are fair to both parties with exit strategies, 	spend $ on attorneys to get this right</a:t>
            </a:r>
            <a:endParaRPr lang="en-US" altLang="en-US" sz="2800" b="1" dirty="0">
              <a:latin typeface="Times New Roman" pitchFamily="18" charset="0"/>
            </a:endParaRPr>
          </a:p>
          <a:p>
            <a:pPr indent="0" eaLnBrk="1" hangingPunct="1">
              <a:spcBef>
                <a:spcPts val="0"/>
              </a:spcBef>
              <a:buClr>
                <a:schemeClr val="tx1"/>
              </a:buClr>
              <a:buFont typeface="Wingdings" panose="05000000000000000000" pitchFamily="2" charset="2"/>
              <a:buChar char="v"/>
              <a:defRPr/>
            </a:pPr>
            <a:r>
              <a:rPr lang="en-US" altLang="en-US" sz="2800" b="1" dirty="0">
                <a:latin typeface="Times New Roman" pitchFamily="18" charset="0"/>
              </a:rPr>
              <a:t>marketing</a:t>
            </a:r>
          </a:p>
          <a:p>
            <a:pPr indent="0" eaLnBrk="1" hangingPunct="1">
              <a:spcBef>
                <a:spcPts val="0"/>
              </a:spcBef>
              <a:buClr>
                <a:schemeClr val="tx1"/>
              </a:buClr>
              <a:buNone/>
              <a:defRPr/>
            </a:pPr>
            <a:r>
              <a:rPr lang="en-US" altLang="en-US" sz="2000" b="1" dirty="0">
                <a:solidFill>
                  <a:srgbClr val="FF0000"/>
                </a:solidFill>
                <a:latin typeface="Times New Roman" pitchFamily="18" charset="0"/>
              </a:rPr>
              <a:t>	every way possible</a:t>
            </a:r>
            <a:endParaRPr lang="en-US" altLang="en-US" sz="2800" b="1" dirty="0">
              <a:latin typeface="Times New Roman" pitchFamily="18" charset="0"/>
            </a:endParaRPr>
          </a:p>
          <a:p>
            <a:pPr indent="0" eaLnBrk="1" hangingPunct="1">
              <a:spcBef>
                <a:spcPts val="0"/>
              </a:spcBef>
              <a:buClr>
                <a:schemeClr val="tx1"/>
              </a:buClr>
              <a:buFont typeface="Wingdings" panose="05000000000000000000" pitchFamily="2" charset="2"/>
              <a:buChar char="v"/>
              <a:defRPr/>
            </a:pPr>
            <a:r>
              <a:rPr lang="en-US" altLang="en-US" sz="2800" b="1" dirty="0">
                <a:latin typeface="Times New Roman" pitchFamily="18" charset="0"/>
              </a:rPr>
              <a:t>social media for business</a:t>
            </a:r>
          </a:p>
          <a:p>
            <a:pPr indent="0" eaLnBrk="1" hangingPunct="1">
              <a:spcBef>
                <a:spcPts val="0"/>
              </a:spcBef>
              <a:buClr>
                <a:schemeClr val="tx1"/>
              </a:buClr>
              <a:buNone/>
              <a:defRPr/>
            </a:pPr>
            <a:r>
              <a:rPr lang="en-US" altLang="en-US" sz="2000" b="1" dirty="0">
                <a:solidFill>
                  <a:srgbClr val="FF0000"/>
                </a:solidFill>
                <a:latin typeface="Times New Roman" pitchFamily="18" charset="0"/>
              </a:rPr>
              <a:t>	every way possible</a:t>
            </a:r>
            <a:endParaRPr lang="en-US" altLang="en-US" sz="2800" b="1" dirty="0">
              <a:latin typeface="Times New Roman" pitchFamily="18" charset="0"/>
            </a:endParaRPr>
          </a:p>
          <a:p>
            <a:pPr indent="0" eaLnBrk="1" hangingPunct="1">
              <a:spcBef>
                <a:spcPts val="0"/>
              </a:spcBef>
              <a:buClr>
                <a:schemeClr val="tx1"/>
              </a:buClr>
              <a:buFont typeface="Wingdings" panose="05000000000000000000" pitchFamily="2" charset="2"/>
              <a:buChar char="v"/>
              <a:defRPr/>
            </a:pPr>
            <a:r>
              <a:rPr lang="en-US" altLang="en-US" sz="2800" b="1" dirty="0">
                <a:latin typeface="Times New Roman" pitchFamily="18" charset="0"/>
              </a:rPr>
              <a:t>networking</a:t>
            </a:r>
          </a:p>
          <a:p>
            <a:pPr indent="0" eaLnBrk="1" hangingPunct="1">
              <a:spcBef>
                <a:spcPts val="0"/>
              </a:spcBef>
              <a:buClr>
                <a:schemeClr val="tx1"/>
              </a:buClr>
              <a:buNone/>
              <a:defRPr/>
            </a:pPr>
            <a:r>
              <a:rPr lang="en-US" altLang="en-US" sz="2000" b="1" dirty="0">
                <a:solidFill>
                  <a:srgbClr val="FF0000"/>
                </a:solidFill>
                <a:latin typeface="Times New Roman" pitchFamily="18" charset="0"/>
              </a:rPr>
              <a:t>	every way possible, never stop</a:t>
            </a:r>
            <a:endParaRPr lang="en-US" altLang="en-US" sz="2800" b="1" dirty="0">
              <a:latin typeface="Times New Roman" pitchFamily="18" charset="0"/>
            </a:endParaRPr>
          </a:p>
          <a:p>
            <a:pPr indent="0" eaLnBrk="1" hangingPunct="1">
              <a:spcBef>
                <a:spcPts val="0"/>
              </a:spcBef>
              <a:buClr>
                <a:schemeClr val="tx1"/>
              </a:buClr>
              <a:buFont typeface="Wingdings" panose="05000000000000000000" pitchFamily="2" charset="2"/>
              <a:buChar char="v"/>
              <a:defRPr/>
            </a:pPr>
            <a:r>
              <a:rPr lang="en-US" altLang="en-US" sz="2800" b="1" dirty="0">
                <a:latin typeface="Times New Roman" pitchFamily="18" charset="0"/>
              </a:rPr>
              <a:t>practice models </a:t>
            </a:r>
          </a:p>
          <a:p>
            <a:pPr indent="0" eaLnBrk="1" hangingPunct="1">
              <a:spcBef>
                <a:spcPts val="0"/>
              </a:spcBef>
              <a:buClr>
                <a:schemeClr val="tx1"/>
              </a:buClr>
              <a:buNone/>
              <a:defRPr/>
            </a:pPr>
            <a:r>
              <a:rPr lang="en-US" altLang="en-US" sz="2000" b="1" dirty="0">
                <a:solidFill>
                  <a:srgbClr val="FF0000"/>
                </a:solidFill>
                <a:latin typeface="Times New Roman" pitchFamily="18" charset="0"/>
              </a:rPr>
              <a:t>   	visit at least 10 practices not in your area</a:t>
            </a:r>
          </a:p>
          <a:p>
            <a:pPr indent="0" eaLnBrk="1" hangingPunct="1">
              <a:spcBef>
                <a:spcPts val="0"/>
              </a:spcBef>
              <a:buClr>
                <a:schemeClr val="tx1"/>
              </a:buClr>
              <a:buNone/>
              <a:defRPr/>
            </a:pPr>
            <a:endParaRPr lang="en-US" altLang="en-US" sz="2800" b="1" dirty="0">
              <a:latin typeface="Times New Roman" pitchFamily="18" charset="0"/>
            </a:endParaRPr>
          </a:p>
        </p:txBody>
      </p:sp>
      <p:sp>
        <p:nvSpPr>
          <p:cNvPr id="6"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788484-49FC-46B2-976E-6FC332FF99B8}" type="slidenum">
              <a:rPr kumimoji="0" 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mn-cs"/>
            </a:endParaRPr>
          </a:p>
        </p:txBody>
      </p:sp>
    </p:spTree>
    <p:extLst>
      <p:ext uri="{BB962C8B-B14F-4D97-AF65-F5344CB8AC3E}">
        <p14:creationId xmlns:p14="http://schemas.microsoft.com/office/powerpoint/2010/main" val="2841278842"/>
      </p:ext>
    </p:extLst>
  </p:cSld>
  <p:clrMapOvr>
    <a:masterClrMapping/>
  </p:clrMapOvr>
  <p:transition>
    <p:zoom dir="in"/>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45026" name="Rectangle 2"/>
          <p:cNvSpPr>
            <a:spLocks noGrp="1" noChangeArrowheads="1"/>
          </p:cNvSpPr>
          <p:nvPr>
            <p:ph idx="1"/>
          </p:nvPr>
        </p:nvSpPr>
        <p:spPr>
          <a:xfrm>
            <a:off x="304800" y="157162"/>
            <a:ext cx="8610599" cy="5029200"/>
          </a:xfrm>
        </p:spPr>
        <p:txBody>
          <a:bodyPr vert="horz" wrap="square" lIns="90878" tIns="45439" rIns="90878" bIns="45439" numCol="1" anchor="t" anchorCtr="0" compatLnSpc="1">
            <a:prstTxWarp prst="textNoShape">
              <a:avLst/>
            </a:prstTxWarp>
          </a:bodyPr>
          <a:lstStyle/>
          <a:p>
            <a:pPr marL="0" indent="0" eaLnBrk="1" hangingPunct="1">
              <a:buClr>
                <a:schemeClr val="tx1"/>
              </a:buClr>
              <a:buNone/>
              <a:defRPr/>
            </a:pPr>
            <a:r>
              <a:rPr lang="en-US" altLang="en-US" sz="2800" b="1" dirty="0">
                <a:latin typeface="Times New Roman" pitchFamily="18" charset="0"/>
              </a:rPr>
              <a:t>A Quick Run Down</a:t>
            </a:r>
          </a:p>
          <a:p>
            <a:pPr indent="0" eaLnBrk="1" hangingPunct="1">
              <a:spcBef>
                <a:spcPts val="0"/>
              </a:spcBef>
              <a:buClr>
                <a:schemeClr val="tx1"/>
              </a:buClr>
              <a:buFont typeface="Wingdings" panose="05000000000000000000" pitchFamily="2" charset="2"/>
              <a:buChar char="v"/>
              <a:defRPr/>
            </a:pPr>
            <a:r>
              <a:rPr lang="en-US" altLang="en-US" sz="2800" b="1" dirty="0">
                <a:latin typeface="Times New Roman" pitchFamily="18" charset="0"/>
              </a:rPr>
              <a:t>billing, insurance </a:t>
            </a:r>
          </a:p>
          <a:p>
            <a:pPr indent="0" eaLnBrk="1" hangingPunct="1">
              <a:spcBef>
                <a:spcPts val="0"/>
              </a:spcBef>
              <a:buClr>
                <a:schemeClr val="tx1"/>
              </a:buClr>
              <a:buNone/>
              <a:defRPr/>
            </a:pPr>
            <a:r>
              <a:rPr lang="en-US" altLang="en-US" sz="2000" b="1" dirty="0">
                <a:solidFill>
                  <a:srgbClr val="FF0000"/>
                </a:solidFill>
                <a:latin typeface="Times New Roman" pitchFamily="18" charset="0"/>
              </a:rPr>
              <a:t>	figure it out, get it done, don’t let it own you</a:t>
            </a:r>
          </a:p>
          <a:p>
            <a:pPr indent="0" eaLnBrk="1" hangingPunct="1">
              <a:spcBef>
                <a:spcPts val="0"/>
              </a:spcBef>
              <a:buClr>
                <a:schemeClr val="tx1"/>
              </a:buClr>
              <a:buNone/>
              <a:defRPr/>
            </a:pPr>
            <a:r>
              <a:rPr lang="en-US" altLang="en-US" sz="2000" b="1" dirty="0">
                <a:solidFill>
                  <a:srgbClr val="FF0000"/>
                </a:solidFill>
                <a:latin typeface="Times New Roman" pitchFamily="18" charset="0"/>
              </a:rPr>
              <a:t>	contact billing companies &amp; other DCs</a:t>
            </a:r>
          </a:p>
          <a:p>
            <a:pPr indent="0" eaLnBrk="1" hangingPunct="1">
              <a:spcBef>
                <a:spcPts val="0"/>
              </a:spcBef>
              <a:buClr>
                <a:schemeClr val="tx1"/>
              </a:buClr>
              <a:buNone/>
              <a:defRPr/>
            </a:pPr>
            <a:r>
              <a:rPr lang="en-US" altLang="en-US" sz="2000" b="1" dirty="0">
                <a:solidFill>
                  <a:srgbClr val="FF0000"/>
                </a:solidFill>
                <a:latin typeface="Times New Roman" pitchFamily="18" charset="0"/>
              </a:rPr>
              <a:t>	</a:t>
            </a:r>
            <a:r>
              <a:rPr lang="en-US" altLang="en-US" sz="2000" b="1" dirty="0">
                <a:solidFill>
                  <a:srgbClr val="FFFF00"/>
                </a:solidFill>
                <a:latin typeface="Times New Roman" pitchFamily="18" charset="0"/>
              </a:rPr>
              <a:t>(an hour in a DCs office could be enough)</a:t>
            </a:r>
          </a:p>
          <a:p>
            <a:pPr indent="0" eaLnBrk="1" hangingPunct="1">
              <a:spcBef>
                <a:spcPts val="0"/>
              </a:spcBef>
              <a:buClr>
                <a:schemeClr val="tx1"/>
              </a:buClr>
              <a:buFont typeface="Wingdings" panose="05000000000000000000" pitchFamily="2" charset="2"/>
              <a:buChar char="v"/>
              <a:defRPr/>
            </a:pPr>
            <a:r>
              <a:rPr lang="en-US" altLang="en-US" sz="2800" b="1" dirty="0">
                <a:latin typeface="Times New Roman" pitchFamily="18" charset="0"/>
              </a:rPr>
              <a:t>EHR </a:t>
            </a:r>
          </a:p>
          <a:p>
            <a:pPr indent="0" eaLnBrk="1" hangingPunct="1">
              <a:spcBef>
                <a:spcPts val="0"/>
              </a:spcBef>
              <a:buClr>
                <a:schemeClr val="tx1"/>
              </a:buClr>
              <a:buNone/>
              <a:defRPr/>
            </a:pPr>
            <a:r>
              <a:rPr lang="en-US" altLang="en-US" sz="2000" b="1" dirty="0">
                <a:solidFill>
                  <a:srgbClr val="FF0000"/>
                </a:solidFill>
                <a:latin typeface="Times New Roman" pitchFamily="18" charset="0"/>
              </a:rPr>
              <a:t>	figure it out, get it done, don’t let it own you</a:t>
            </a:r>
            <a:endParaRPr lang="en-US" altLang="en-US" sz="2000" b="1" dirty="0">
              <a:latin typeface="Times New Roman" pitchFamily="18" charset="0"/>
            </a:endParaRPr>
          </a:p>
          <a:p>
            <a:pPr lvl="0" indent="0" eaLnBrk="1" hangingPunct="1">
              <a:spcBef>
                <a:spcPts val="0"/>
              </a:spcBef>
              <a:buClr>
                <a:srgbClr val="FFFFFF"/>
              </a:buClr>
              <a:buFont typeface="Wingdings" panose="05000000000000000000" pitchFamily="2" charset="2"/>
              <a:buChar char="v"/>
              <a:defRPr/>
            </a:pPr>
            <a:r>
              <a:rPr lang="en-US" altLang="en-US" sz="2800" b="1" dirty="0">
                <a:latin typeface="Times New Roman" pitchFamily="18" charset="0"/>
              </a:rPr>
              <a:t>HIPAA </a:t>
            </a:r>
          </a:p>
          <a:p>
            <a:pPr lvl="0" indent="0" eaLnBrk="1" hangingPunct="1">
              <a:spcBef>
                <a:spcPts val="0"/>
              </a:spcBef>
              <a:buClr>
                <a:srgbClr val="FFFFFF"/>
              </a:buClr>
              <a:buNone/>
              <a:defRPr/>
            </a:pPr>
            <a:r>
              <a:rPr lang="en-US" altLang="en-US" sz="2000" b="1" dirty="0">
                <a:solidFill>
                  <a:srgbClr val="FF0000"/>
                </a:solidFill>
                <a:latin typeface="Times New Roman" pitchFamily="18" charset="0"/>
              </a:rPr>
              <a:t>	figure it out, get it done, don’t let it own you</a:t>
            </a:r>
            <a:endParaRPr lang="en-US" altLang="en-US" sz="2000" b="1" dirty="0">
              <a:latin typeface="Times New Roman" pitchFamily="18" charset="0"/>
            </a:endParaRPr>
          </a:p>
          <a:p>
            <a:pPr indent="0" eaLnBrk="1" hangingPunct="1">
              <a:spcBef>
                <a:spcPts val="0"/>
              </a:spcBef>
              <a:buClr>
                <a:schemeClr val="tx1"/>
              </a:buClr>
              <a:buFont typeface="Wingdings" panose="05000000000000000000" pitchFamily="2" charset="2"/>
              <a:buChar char="v"/>
              <a:defRPr/>
            </a:pPr>
            <a:r>
              <a:rPr lang="en-US" altLang="en-US" sz="2800" b="1" dirty="0">
                <a:latin typeface="Times New Roman" pitchFamily="18" charset="0"/>
              </a:rPr>
              <a:t>office procedures, hiring staff</a:t>
            </a:r>
          </a:p>
          <a:p>
            <a:pPr indent="0" eaLnBrk="1" hangingPunct="1">
              <a:spcBef>
                <a:spcPts val="0"/>
              </a:spcBef>
              <a:buClr>
                <a:schemeClr val="tx1"/>
              </a:buClr>
              <a:buNone/>
              <a:defRPr/>
            </a:pPr>
            <a:r>
              <a:rPr lang="en-US" altLang="en-US" sz="2000" b="1" dirty="0">
                <a:solidFill>
                  <a:srgbClr val="FF0000"/>
                </a:solidFill>
                <a:latin typeface="Times New Roman" pitchFamily="18" charset="0"/>
              </a:rPr>
              <a:t>	figure it out, get it done, don’t let it own you</a:t>
            </a:r>
            <a:endParaRPr lang="en-US" altLang="en-US" sz="2800" b="1" dirty="0">
              <a:latin typeface="Times New Roman" pitchFamily="18" charset="0"/>
            </a:endParaRPr>
          </a:p>
        </p:txBody>
      </p:sp>
      <p:sp>
        <p:nvSpPr>
          <p:cNvPr id="6"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788484-49FC-46B2-976E-6FC332FF99B8}" type="slidenum">
              <a:rPr kumimoji="0" 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Verdan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a:ea typeface="+mn-ea"/>
              <a:cs typeface="+mn-cs"/>
            </a:endParaRPr>
          </a:p>
        </p:txBody>
      </p:sp>
    </p:spTree>
    <p:extLst>
      <p:ext uri="{BB962C8B-B14F-4D97-AF65-F5344CB8AC3E}">
        <p14:creationId xmlns:p14="http://schemas.microsoft.com/office/powerpoint/2010/main" val="2607049892"/>
      </p:ext>
    </p:extLst>
  </p:cSld>
  <p:clrMapOvr>
    <a:masterClrMapping/>
  </p:clrMapOvr>
  <p:transition>
    <p:zoom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5122" name="Text Box 2"/>
          <p:cNvSpPr txBox="1">
            <a:spLocks noChangeArrowheads="1"/>
          </p:cNvSpPr>
          <p:nvPr/>
        </p:nvSpPr>
        <p:spPr bwMode="auto">
          <a:xfrm>
            <a:off x="513484" y="550078"/>
            <a:ext cx="8284585" cy="6134952"/>
          </a:xfrm>
          <a:prstGeom prst="rect">
            <a:avLst/>
          </a:prstGeom>
          <a:noFill/>
          <a:ln w="12700">
            <a:noFill/>
            <a:miter lim="800000"/>
            <a:headEnd type="none" w="sm" len="sm"/>
            <a:tailEnd type="none" w="sm" len="sm"/>
          </a:ln>
          <a:effectLst/>
        </p:spPr>
        <p:txBody>
          <a:bodyPr lIns="90114" tIns="45055" rIns="90114" bIns="45055">
            <a:spAutoFit/>
          </a:bodyPr>
          <a:lstStyle/>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AMA bashes us, use of subluxation, false claims “quack”</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Too expensive for pain relief </a:t>
            </a:r>
            <a:r>
              <a:rPr lang="en-US" sz="2182" b="1" dirty="0" err="1">
                <a:solidFill>
                  <a:srgbClr val="FF9900"/>
                </a:solidFill>
                <a:effectLst>
                  <a:outerShdw blurRad="38100" dist="38100" dir="2700000" algn="tl">
                    <a:srgbClr val="000000"/>
                  </a:outerShdw>
                </a:effectLst>
                <a:latin typeface="Times New Roman" pitchFamily="18" charset="0"/>
              </a:rPr>
              <a:t>vs</a:t>
            </a:r>
            <a:r>
              <a:rPr lang="en-US" sz="2182" b="1" dirty="0">
                <a:solidFill>
                  <a:srgbClr val="FF9900"/>
                </a:solidFill>
                <a:effectLst>
                  <a:outerShdw blurRad="38100" dist="38100" dir="2700000" algn="tl">
                    <a:srgbClr val="000000"/>
                  </a:outerShdw>
                </a:effectLst>
                <a:latin typeface="Times New Roman" pitchFamily="18" charset="0"/>
              </a:rPr>
              <a:t> nothing, pills or alcohol</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No marketing, no </a:t>
            </a:r>
            <a:r>
              <a:rPr lang="en-US" sz="2182" b="1" dirty="0" err="1">
                <a:solidFill>
                  <a:srgbClr val="FF9900"/>
                </a:solidFill>
                <a:effectLst>
                  <a:outerShdw blurRad="38100" dist="38100" dir="2700000" algn="tl">
                    <a:srgbClr val="000000"/>
                  </a:outerShdw>
                </a:effectLst>
                <a:latin typeface="Times New Roman" pitchFamily="18" charset="0"/>
              </a:rPr>
              <a:t>pharma</a:t>
            </a:r>
            <a:r>
              <a:rPr lang="en-US" sz="2182" b="1" dirty="0">
                <a:solidFill>
                  <a:srgbClr val="FF9900"/>
                </a:solidFill>
                <a:effectLst>
                  <a:outerShdw blurRad="38100" dist="38100" dir="2700000" algn="tl">
                    <a:srgbClr val="000000"/>
                  </a:outerShdw>
                </a:effectLst>
                <a:latin typeface="Times New Roman" pitchFamily="18" charset="0"/>
              </a:rPr>
              <a:t> corporate sponsors?</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Results not instantaneous, not symptom based </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No money for research</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Our associations &amp; colleges disagree</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Public scared of audible, think it is bad</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We can’t adjust</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Can’t fix the problem</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Different adjusting styles, approaches &amp; techniques</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Explanations, subluxation, alignment, or just can’t explain </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 Scare tactics for compliance</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 Different x-ray protocols</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 Different treatment plans, no standard of care, fail to refer</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 Idea of maintenance, ongoing care (bait &amp; switch)</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 Insurance fraud, WC, etc.</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 If one bad DC, they must all be bad</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 Lack of professionalism, attire</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Spiritual, religious aspect</a:t>
            </a:r>
          </a:p>
          <a:p>
            <a:pPr marL="450565" indent="-450565" defTabSz="831281">
              <a:lnSpc>
                <a:spcPct val="90000"/>
              </a:lnSpc>
              <a:buFontTx/>
              <a:buAutoNum type="arabicPeriod"/>
              <a:defRPr/>
            </a:pPr>
            <a:r>
              <a:rPr lang="en-US" sz="2182" b="1" dirty="0">
                <a:solidFill>
                  <a:srgbClr val="FF9900"/>
                </a:solidFill>
                <a:effectLst>
                  <a:outerShdw blurRad="38100" dist="38100" dir="2700000" algn="tl">
                    <a:srgbClr val="000000"/>
                  </a:outerShdw>
                </a:effectLst>
                <a:latin typeface="Times New Roman" pitchFamily="18" charset="0"/>
              </a:rPr>
              <a:t>Spinal screenings</a:t>
            </a:r>
          </a:p>
        </p:txBody>
      </p:sp>
      <p:sp>
        <p:nvSpPr>
          <p:cNvPr id="4" name="Slide Number Placeholder 3"/>
          <p:cNvSpPr>
            <a:spLocks noGrp="1"/>
          </p:cNvSpPr>
          <p:nvPr>
            <p:ph type="sldNum" sz="quarter" idx="10"/>
          </p:nvPr>
        </p:nvSpPr>
        <p:spPr>
          <a:xfrm>
            <a:off x="6621163" y="6188513"/>
            <a:ext cx="2085109" cy="476250"/>
          </a:xfrm>
        </p:spPr>
        <p:txBody>
          <a:bodyPr/>
          <a:lstStyle/>
          <a:p>
            <a:pPr algn="r" defTabSz="831281">
              <a:defRPr/>
            </a:pPr>
            <a:fld id="{435E5FE4-7F47-4C12-8AFA-5A71DCC5292D}" type="slidenum">
              <a:rPr lang="en-US">
                <a:solidFill>
                  <a:srgbClr val="FFFFFF"/>
                </a:solidFill>
                <a:latin typeface="Tahoma"/>
              </a:rPr>
              <a:pPr algn="r" defTabSz="831281">
                <a:defRPr/>
              </a:pPr>
              <a:t>13</a:t>
            </a:fld>
            <a:endParaRPr lang="en-US" dirty="0">
              <a:solidFill>
                <a:srgbClr val="FFFFFF"/>
              </a:solidFill>
              <a:latin typeface="Tahoma"/>
            </a:endParaRPr>
          </a:p>
        </p:txBody>
      </p:sp>
      <p:sp>
        <p:nvSpPr>
          <p:cNvPr id="2" name="Rectangle 1"/>
          <p:cNvSpPr/>
          <p:nvPr/>
        </p:nvSpPr>
        <p:spPr>
          <a:xfrm>
            <a:off x="3231310" y="242461"/>
            <a:ext cx="2681382" cy="411268"/>
          </a:xfrm>
          <a:prstGeom prst="rect">
            <a:avLst/>
          </a:prstGeom>
        </p:spPr>
        <p:txBody>
          <a:bodyPr wrap="none" lIns="82998" tIns="41498" rIns="82998" bIns="41498">
            <a:spAutoFit/>
          </a:bodyPr>
          <a:lstStyle/>
          <a:p>
            <a:pPr marL="450565" indent="-450565" algn="ctr" defTabSz="831281">
              <a:lnSpc>
                <a:spcPct val="90000"/>
              </a:lnSpc>
              <a:defRPr/>
            </a:pPr>
            <a:r>
              <a:rPr lang="en-US" sz="2364" b="1" dirty="0">
                <a:solidFill>
                  <a:srgbClr val="FFFFFF"/>
                </a:solidFill>
                <a:effectLst>
                  <a:outerShdw blurRad="38100" dist="38100" dir="2700000" algn="tl">
                    <a:srgbClr val="000000"/>
                  </a:outerShdw>
                </a:effectLst>
                <a:latin typeface="Times New Roman" pitchFamily="18" charset="0"/>
              </a:rPr>
              <a:t>Why We Struggle? </a:t>
            </a:r>
          </a:p>
        </p:txBody>
      </p:sp>
    </p:spTree>
    <p:extLst>
      <p:ext uri="{BB962C8B-B14F-4D97-AF65-F5344CB8AC3E}">
        <p14:creationId xmlns:p14="http://schemas.microsoft.com/office/powerpoint/2010/main" val="1508271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4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45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451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451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451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451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4512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4512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4512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4512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4512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4512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4512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45122">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45122">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45122">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45122">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45122">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45122">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45122">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512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4956" name="Text Box 28"/>
          <p:cNvSpPr txBox="1">
            <a:spLocks noChangeArrowheads="1"/>
          </p:cNvSpPr>
          <p:nvPr/>
        </p:nvSpPr>
        <p:spPr bwMode="auto">
          <a:xfrm>
            <a:off x="3454978" y="419101"/>
            <a:ext cx="5510645" cy="6050635"/>
          </a:xfrm>
          <a:prstGeom prst="rect">
            <a:avLst/>
          </a:prstGeom>
          <a:noFill/>
          <a:ln w="12700">
            <a:noFill/>
            <a:miter lim="800000"/>
            <a:headEnd type="none" w="sm" len="sm"/>
            <a:tailEnd type="none" w="sm" len="sm"/>
          </a:ln>
          <a:effectLst/>
        </p:spPr>
        <p:txBody>
          <a:bodyPr lIns="90114" tIns="45055" rIns="90114" bIns="45055">
            <a:spAutoFit/>
          </a:bodyPr>
          <a:lstStyle/>
          <a:p>
            <a:pPr defTabSz="831281">
              <a:defRPr/>
            </a:pPr>
            <a:r>
              <a:rPr lang="en-US" sz="3000" b="1" dirty="0">
                <a:solidFill>
                  <a:srgbClr val="FF9900"/>
                </a:solidFill>
                <a:effectLst>
                  <a:outerShdw blurRad="38100" dist="38100" dir="2700000" algn="tl">
                    <a:srgbClr val="000000"/>
                  </a:outerShdw>
                </a:effectLst>
                <a:latin typeface="Times New Roman" pitchFamily="18" charset="0"/>
              </a:rPr>
              <a:t>Why Do We Struggle?</a:t>
            </a:r>
          </a:p>
          <a:p>
            <a:pPr defTabSz="831281">
              <a:defRPr/>
            </a:pPr>
            <a:r>
              <a:rPr lang="en-US" sz="3000" b="1" dirty="0">
                <a:solidFill>
                  <a:srgbClr val="FFFFFF"/>
                </a:solidFill>
                <a:effectLst>
                  <a:outerShdw blurRad="38100" dist="38100" dir="2700000" algn="tl">
                    <a:srgbClr val="000000"/>
                  </a:outerShdw>
                </a:effectLst>
                <a:latin typeface="Times New Roman" pitchFamily="18" charset="0"/>
              </a:rPr>
              <a:t>college teachers 58% </a:t>
            </a:r>
          </a:p>
          <a:p>
            <a:pPr defTabSz="831281">
              <a:defRPr/>
            </a:pPr>
            <a:r>
              <a:rPr lang="en-US" sz="3000" b="1" dirty="0">
                <a:solidFill>
                  <a:srgbClr val="FFFFFF"/>
                </a:solidFill>
                <a:effectLst>
                  <a:outerShdw blurRad="38100" dist="38100" dir="2700000" algn="tl">
                    <a:srgbClr val="000000"/>
                  </a:outerShdw>
                </a:effectLst>
                <a:latin typeface="Times New Roman" pitchFamily="18" charset="0"/>
              </a:rPr>
              <a:t>clergy 58%</a:t>
            </a:r>
          </a:p>
          <a:p>
            <a:pPr defTabSz="831281">
              <a:defRPr/>
            </a:pPr>
            <a:r>
              <a:rPr lang="en-US" sz="3000" b="1" dirty="0">
                <a:solidFill>
                  <a:srgbClr val="FFFFFF"/>
                </a:solidFill>
                <a:effectLst>
                  <a:outerShdw blurRad="38100" dist="38100" dir="2700000" algn="tl">
                    <a:srgbClr val="000000"/>
                  </a:outerShdw>
                </a:effectLst>
                <a:latin typeface="Times New Roman" pitchFamily="18" charset="0"/>
              </a:rPr>
              <a:t>policemen 54%</a:t>
            </a:r>
          </a:p>
          <a:p>
            <a:pPr defTabSz="831281">
              <a:defRPr/>
            </a:pPr>
            <a:r>
              <a:rPr lang="en-US" sz="3000" b="1" dirty="0">
                <a:solidFill>
                  <a:srgbClr val="FFFFFF"/>
                </a:solidFill>
                <a:effectLst>
                  <a:outerShdw blurRad="38100" dist="38100" dir="2700000" algn="tl">
                    <a:srgbClr val="000000"/>
                  </a:outerShdw>
                </a:effectLst>
                <a:latin typeface="Times New Roman" pitchFamily="18" charset="0"/>
              </a:rPr>
              <a:t>journalists 26% </a:t>
            </a:r>
          </a:p>
          <a:p>
            <a:pPr defTabSz="831281">
              <a:defRPr/>
            </a:pPr>
            <a:r>
              <a:rPr lang="en-US" sz="3000" b="1" dirty="0">
                <a:solidFill>
                  <a:srgbClr val="FFFFFF"/>
                </a:solidFill>
                <a:effectLst>
                  <a:outerShdw blurRad="38100" dist="38100" dir="2700000" algn="tl">
                    <a:srgbClr val="000000"/>
                  </a:outerShdw>
                </a:effectLst>
                <a:latin typeface="Times New Roman" pitchFamily="18" charset="0"/>
              </a:rPr>
              <a:t>business executives 18% </a:t>
            </a:r>
            <a:br>
              <a:rPr lang="en-US" sz="3000" b="1" dirty="0">
                <a:solidFill>
                  <a:srgbClr val="FFFFFF"/>
                </a:solidFill>
                <a:effectLst>
                  <a:outerShdw blurRad="38100" dist="38100" dir="2700000" algn="tl">
                    <a:srgbClr val="000000"/>
                  </a:outerShdw>
                </a:effectLst>
                <a:latin typeface="Times New Roman" pitchFamily="18" charset="0"/>
              </a:rPr>
            </a:br>
            <a:r>
              <a:rPr lang="en-US" sz="3000" b="1" dirty="0">
                <a:solidFill>
                  <a:srgbClr val="FFFFFF"/>
                </a:solidFill>
                <a:effectLst>
                  <a:outerShdw blurRad="38100" dist="38100" dir="2700000" algn="tl">
                    <a:srgbClr val="000000"/>
                  </a:outerShdw>
                </a:effectLst>
                <a:latin typeface="Times New Roman" pitchFamily="18" charset="0"/>
              </a:rPr>
              <a:t>lawyers 18%</a:t>
            </a:r>
            <a:br>
              <a:rPr lang="en-US" sz="3000" b="1" dirty="0">
                <a:solidFill>
                  <a:srgbClr val="FFFFFF"/>
                </a:solidFill>
                <a:effectLst>
                  <a:outerShdw blurRad="38100" dist="38100" dir="2700000" algn="tl">
                    <a:srgbClr val="000000"/>
                  </a:outerShdw>
                </a:effectLst>
                <a:latin typeface="Times New Roman" pitchFamily="18" charset="0"/>
              </a:rPr>
            </a:br>
            <a:r>
              <a:rPr lang="en-US" sz="3000" b="1" dirty="0">
                <a:solidFill>
                  <a:srgbClr val="FFFFFF"/>
                </a:solidFill>
                <a:effectLst>
                  <a:outerShdw blurRad="38100" dist="38100" dir="2700000" algn="tl">
                    <a:srgbClr val="000000"/>
                  </a:outerShdw>
                </a:effectLst>
                <a:latin typeface="Times New Roman" pitchFamily="18" charset="0"/>
              </a:rPr>
              <a:t>stockbrokers 17% </a:t>
            </a:r>
            <a:br>
              <a:rPr lang="en-US" sz="3000" b="1" dirty="0">
                <a:solidFill>
                  <a:srgbClr val="FFFFFF"/>
                </a:solidFill>
                <a:effectLst>
                  <a:outerShdw blurRad="38100" dist="38100" dir="2700000" algn="tl">
                    <a:srgbClr val="000000"/>
                  </a:outerShdw>
                </a:effectLst>
                <a:latin typeface="Times New Roman" pitchFamily="18" charset="0"/>
              </a:rPr>
            </a:br>
            <a:r>
              <a:rPr lang="en-US" sz="3000" b="1" dirty="0">
                <a:solidFill>
                  <a:srgbClr val="FFFFFF"/>
                </a:solidFill>
                <a:effectLst>
                  <a:outerShdw blurRad="38100" dist="38100" dir="2700000" algn="tl">
                    <a:srgbClr val="000000"/>
                  </a:outerShdw>
                </a:effectLst>
                <a:latin typeface="Times New Roman" pitchFamily="18" charset="0"/>
              </a:rPr>
              <a:t>senators 15% </a:t>
            </a:r>
            <a:br>
              <a:rPr lang="en-US" sz="3000" b="1" dirty="0">
                <a:solidFill>
                  <a:srgbClr val="FFFFFF"/>
                </a:solidFill>
                <a:effectLst>
                  <a:outerShdw blurRad="38100" dist="38100" dir="2700000" algn="tl">
                    <a:srgbClr val="000000"/>
                  </a:outerShdw>
                </a:effectLst>
                <a:latin typeface="Times New Roman" pitchFamily="18" charset="0"/>
              </a:rPr>
            </a:br>
            <a:r>
              <a:rPr lang="en-US" sz="3000" b="1" dirty="0">
                <a:solidFill>
                  <a:srgbClr val="FFFFFF"/>
                </a:solidFill>
                <a:effectLst>
                  <a:outerShdw blurRad="38100" dist="38100" dir="2700000" algn="tl">
                    <a:srgbClr val="000000"/>
                  </a:outerShdw>
                </a:effectLst>
                <a:latin typeface="Times New Roman" pitchFamily="18" charset="0"/>
              </a:rPr>
              <a:t>insurance salesmen 13% </a:t>
            </a:r>
            <a:br>
              <a:rPr lang="en-US" sz="3000" b="1" dirty="0">
                <a:solidFill>
                  <a:srgbClr val="FFFFFF"/>
                </a:solidFill>
                <a:effectLst>
                  <a:outerShdw blurRad="38100" dist="38100" dir="2700000" algn="tl">
                    <a:srgbClr val="000000"/>
                  </a:outerShdw>
                </a:effectLst>
                <a:latin typeface="Times New Roman" pitchFamily="18" charset="0"/>
              </a:rPr>
            </a:br>
            <a:r>
              <a:rPr lang="en-US" sz="3000" b="1" dirty="0">
                <a:solidFill>
                  <a:srgbClr val="FFFFFF"/>
                </a:solidFill>
                <a:effectLst>
                  <a:outerShdw blurRad="38100" dist="38100" dir="2700000" algn="tl">
                    <a:srgbClr val="000000"/>
                  </a:outerShdw>
                </a:effectLst>
                <a:latin typeface="Times New Roman" pitchFamily="18" charset="0"/>
              </a:rPr>
              <a:t>HMO managers 12% </a:t>
            </a:r>
            <a:br>
              <a:rPr lang="en-US" sz="3000" b="1" dirty="0">
                <a:solidFill>
                  <a:srgbClr val="FFFFFF"/>
                </a:solidFill>
                <a:effectLst>
                  <a:outerShdw blurRad="38100" dist="38100" dir="2700000" algn="tl">
                    <a:srgbClr val="000000"/>
                  </a:outerShdw>
                </a:effectLst>
                <a:latin typeface="Times New Roman" pitchFamily="18" charset="0"/>
              </a:rPr>
            </a:br>
            <a:r>
              <a:rPr lang="en-US" sz="3000" b="1" dirty="0">
                <a:solidFill>
                  <a:srgbClr val="FFFFFF"/>
                </a:solidFill>
                <a:effectLst>
                  <a:outerShdw blurRad="38100" dist="38100" dir="2700000" algn="tl">
                    <a:srgbClr val="000000"/>
                  </a:outerShdw>
                </a:effectLst>
                <a:latin typeface="Times New Roman" pitchFamily="18" charset="0"/>
              </a:rPr>
              <a:t>car salesmen 7% </a:t>
            </a:r>
            <a:br>
              <a:rPr lang="en-US" sz="3000" b="1" dirty="0">
                <a:solidFill>
                  <a:srgbClr val="FFFFFF"/>
                </a:solidFill>
                <a:effectLst>
                  <a:outerShdw blurRad="38100" dist="38100" dir="2700000" algn="tl">
                    <a:srgbClr val="000000"/>
                  </a:outerShdw>
                </a:effectLst>
                <a:latin typeface="Times New Roman" pitchFamily="18" charset="0"/>
              </a:rPr>
            </a:br>
            <a:r>
              <a:rPr lang="en-US" sz="2727" b="1" dirty="0">
                <a:solidFill>
                  <a:srgbClr val="FF9645"/>
                </a:solidFill>
                <a:effectLst>
                  <a:outerShdw blurRad="38100" dist="38100" dir="2700000" algn="tl">
                    <a:srgbClr val="000000"/>
                  </a:outerShdw>
                </a:effectLst>
                <a:latin typeface="Times New Roman" pitchFamily="18" charset="0"/>
              </a:rPr>
              <a:t>Gallup poll 1,009 US adults, 2006</a:t>
            </a:r>
          </a:p>
        </p:txBody>
      </p:sp>
      <p:pic>
        <p:nvPicPr>
          <p:cNvPr id="57348" name="Picture 29" descr="gallup01"/>
          <p:cNvPicPr>
            <a:picLocks noChangeAspect="1" noChangeArrowheads="1"/>
          </p:cNvPicPr>
          <p:nvPr/>
        </p:nvPicPr>
        <p:blipFill>
          <a:blip r:embed="rId3" cstate="print"/>
          <a:srcRect/>
          <a:stretch>
            <a:fillRect/>
          </a:stretch>
        </p:blipFill>
        <p:spPr bwMode="auto">
          <a:xfrm>
            <a:off x="435917" y="304823"/>
            <a:ext cx="2795660" cy="6126163"/>
          </a:xfrm>
          <a:prstGeom prst="rect">
            <a:avLst/>
          </a:prstGeom>
          <a:noFill/>
          <a:ln w="12700">
            <a:solidFill>
              <a:schemeClr val="bg2"/>
            </a:solidFill>
            <a:miter lim="800000"/>
            <a:headEnd/>
            <a:tailEnd/>
          </a:ln>
        </p:spPr>
      </p:pic>
      <p:sp>
        <p:nvSpPr>
          <p:cNvPr id="6" name="Slide Number Placeholder 5"/>
          <p:cNvSpPr>
            <a:spLocks noGrp="1"/>
          </p:cNvSpPr>
          <p:nvPr>
            <p:ph type="sldNum" sz="quarter" idx="10"/>
          </p:nvPr>
        </p:nvSpPr>
        <p:spPr>
          <a:xfrm>
            <a:off x="6605756" y="6125451"/>
            <a:ext cx="2085109" cy="476250"/>
          </a:xfrm>
        </p:spPr>
        <p:txBody>
          <a:bodyPr/>
          <a:lstStyle/>
          <a:p>
            <a:pPr algn="r" defTabSz="831281">
              <a:defRPr/>
            </a:pPr>
            <a:fld id="{435E5FE4-7F47-4C12-8AFA-5A71DCC5292D}" type="slidenum">
              <a:rPr lang="en-US">
                <a:solidFill>
                  <a:srgbClr val="FFFFFF"/>
                </a:solidFill>
                <a:latin typeface="Tahoma"/>
              </a:rPr>
              <a:pPr algn="r" defTabSz="831281">
                <a:defRPr/>
              </a:pPr>
              <a:t>14</a:t>
            </a:fld>
            <a:endParaRPr lang="en-US">
              <a:solidFill>
                <a:srgbClr val="FFFFFF"/>
              </a:solidFill>
              <a:latin typeface="Tahoma"/>
            </a:endParaRPr>
          </a:p>
        </p:txBody>
      </p:sp>
    </p:spTree>
    <p:extLst>
      <p:ext uri="{BB962C8B-B14F-4D97-AF65-F5344CB8AC3E}">
        <p14:creationId xmlns:p14="http://schemas.microsoft.com/office/powerpoint/2010/main" val="581618762"/>
      </p:ext>
    </p:extLst>
  </p:cSld>
  <p:clrMapOvr>
    <a:masterClrMapping/>
  </p:clrMapOvr>
  <p:transition>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5122" name="Text Box 2"/>
          <p:cNvSpPr txBox="1">
            <a:spLocks noChangeArrowheads="1"/>
          </p:cNvSpPr>
          <p:nvPr/>
        </p:nvSpPr>
        <p:spPr bwMode="auto">
          <a:xfrm>
            <a:off x="881940" y="903055"/>
            <a:ext cx="8192788" cy="6537883"/>
          </a:xfrm>
          <a:prstGeom prst="rect">
            <a:avLst/>
          </a:prstGeom>
          <a:noFill/>
          <a:ln w="12700">
            <a:noFill/>
            <a:miter lim="800000"/>
            <a:headEnd type="none" w="sm" len="sm"/>
            <a:tailEnd type="none" w="sm" len="sm"/>
          </a:ln>
          <a:effectLst/>
        </p:spPr>
        <p:txBody>
          <a:bodyPr wrap="square" lIns="90114" tIns="45055" rIns="90114" bIns="45055">
            <a:spAutoFit/>
          </a:bodyPr>
          <a:lstStyle/>
          <a:p>
            <a:pPr defTabSz="831281">
              <a:lnSpc>
                <a:spcPct val="90000"/>
              </a:lnSpc>
              <a:defRPr/>
            </a:pPr>
            <a:r>
              <a:rPr lang="en-US" sz="2909" b="1" dirty="0">
                <a:solidFill>
                  <a:srgbClr val="FFFFFF"/>
                </a:solidFill>
                <a:effectLst>
                  <a:outerShdw blurRad="38100" dist="38100" dir="2700000" algn="tl">
                    <a:srgbClr val="000000"/>
                  </a:outerShdw>
                </a:effectLst>
                <a:latin typeface="Times New Roman" pitchFamily="18" charset="0"/>
              </a:rPr>
              <a:t>1. Adjust joints, subluxations</a:t>
            </a:r>
          </a:p>
          <a:p>
            <a:pPr defTabSz="831281">
              <a:lnSpc>
                <a:spcPct val="90000"/>
              </a:lnSpc>
              <a:defRPr/>
            </a:pPr>
            <a:r>
              <a:rPr lang="en-US" sz="2909" b="1" dirty="0">
                <a:solidFill>
                  <a:srgbClr val="FFFFFF"/>
                </a:solidFill>
                <a:effectLst>
                  <a:outerShdw blurRad="38100" dist="38100" dir="2700000" algn="tl">
                    <a:srgbClr val="000000"/>
                  </a:outerShdw>
                </a:effectLst>
                <a:latin typeface="Times New Roman" pitchFamily="18" charset="0"/>
              </a:rPr>
              <a:t>2. Wellness maintenance care ideals</a:t>
            </a:r>
          </a:p>
          <a:p>
            <a:pPr defTabSz="831281">
              <a:lnSpc>
                <a:spcPct val="90000"/>
              </a:lnSpc>
              <a:defRPr/>
            </a:pPr>
            <a:r>
              <a:rPr lang="en-US" sz="2909" b="1" dirty="0">
                <a:solidFill>
                  <a:srgbClr val="FFFFFF"/>
                </a:solidFill>
                <a:effectLst>
                  <a:outerShdw blurRad="38100" dist="38100" dir="2700000" algn="tl">
                    <a:srgbClr val="000000"/>
                  </a:outerShdw>
                </a:effectLst>
                <a:latin typeface="Times New Roman" pitchFamily="18" charset="0"/>
              </a:rPr>
              <a:t>3. Whole body approach</a:t>
            </a:r>
          </a:p>
          <a:p>
            <a:pPr defTabSz="831281">
              <a:lnSpc>
                <a:spcPct val="90000"/>
              </a:lnSpc>
              <a:defRPr/>
            </a:pPr>
            <a:r>
              <a:rPr lang="en-US" sz="2909" b="1" dirty="0">
                <a:solidFill>
                  <a:srgbClr val="FFFFFF"/>
                </a:solidFill>
                <a:effectLst>
                  <a:outerShdw blurRad="38100" dist="38100" dir="2700000" algn="tl">
                    <a:srgbClr val="000000"/>
                  </a:outerShdw>
                </a:effectLst>
                <a:latin typeface="Times New Roman" pitchFamily="18" charset="0"/>
              </a:rPr>
              <a:t>4. Don’t prescribe drugs</a:t>
            </a:r>
          </a:p>
          <a:p>
            <a:pPr defTabSz="831281">
              <a:lnSpc>
                <a:spcPct val="90000"/>
              </a:lnSpc>
              <a:defRPr/>
            </a:pPr>
            <a:r>
              <a:rPr lang="en-US" sz="2909" b="1" dirty="0">
                <a:solidFill>
                  <a:srgbClr val="FFFFFF"/>
                </a:solidFill>
                <a:effectLst>
                  <a:outerShdw blurRad="38100" dist="38100" dir="2700000" algn="tl">
                    <a:srgbClr val="000000"/>
                  </a:outerShdw>
                </a:effectLst>
                <a:latin typeface="Times New Roman" pitchFamily="18" charset="0"/>
              </a:rPr>
              <a:t>5. Prevent surgery</a:t>
            </a:r>
          </a:p>
          <a:p>
            <a:pPr defTabSz="831281">
              <a:lnSpc>
                <a:spcPct val="90000"/>
              </a:lnSpc>
              <a:defRPr/>
            </a:pPr>
            <a:r>
              <a:rPr lang="en-US" sz="2909" b="1" dirty="0">
                <a:solidFill>
                  <a:srgbClr val="FFFFFF"/>
                </a:solidFill>
                <a:effectLst>
                  <a:outerShdw blurRad="38100" dist="38100" dir="2700000" algn="tl">
                    <a:srgbClr val="000000"/>
                  </a:outerShdw>
                </a:effectLst>
                <a:latin typeface="Times New Roman" pitchFamily="18" charset="0"/>
              </a:rPr>
              <a:t>6. Promote self awareness</a:t>
            </a:r>
          </a:p>
          <a:p>
            <a:pPr defTabSz="831281">
              <a:lnSpc>
                <a:spcPct val="90000"/>
              </a:lnSpc>
              <a:defRPr/>
            </a:pPr>
            <a:r>
              <a:rPr lang="en-US" sz="2909" b="1" dirty="0">
                <a:solidFill>
                  <a:srgbClr val="FFFFFF"/>
                </a:solidFill>
                <a:effectLst>
                  <a:outerShdw blurRad="38100" dist="38100" dir="2700000" algn="tl">
                    <a:srgbClr val="000000"/>
                  </a:outerShdw>
                </a:effectLst>
                <a:latin typeface="Times New Roman" pitchFamily="18" charset="0"/>
              </a:rPr>
              <a:t>7. Promote self care</a:t>
            </a:r>
          </a:p>
          <a:p>
            <a:pPr defTabSz="831281">
              <a:lnSpc>
                <a:spcPct val="90000"/>
              </a:lnSpc>
              <a:defRPr/>
            </a:pPr>
            <a:r>
              <a:rPr lang="en-US" sz="2909" b="1" dirty="0">
                <a:solidFill>
                  <a:srgbClr val="FFFFFF"/>
                </a:solidFill>
                <a:effectLst>
                  <a:outerShdw blurRad="38100" dist="38100" dir="2700000" algn="tl">
                    <a:srgbClr val="000000"/>
                  </a:outerShdw>
                </a:effectLst>
                <a:latin typeface="Times New Roman" pitchFamily="18" charset="0"/>
              </a:rPr>
              <a:t>8. Touch patients</a:t>
            </a:r>
          </a:p>
          <a:p>
            <a:pPr defTabSz="831281">
              <a:lnSpc>
                <a:spcPct val="90000"/>
              </a:lnSpc>
              <a:defRPr/>
            </a:pPr>
            <a:r>
              <a:rPr lang="en-US" sz="2909" b="1" dirty="0">
                <a:solidFill>
                  <a:srgbClr val="FFFFFF"/>
                </a:solidFill>
                <a:effectLst>
                  <a:outerShdw blurRad="38100" dist="38100" dir="2700000" algn="tl">
                    <a:srgbClr val="000000"/>
                  </a:outerShdw>
                </a:effectLst>
                <a:latin typeface="Times New Roman" pitchFamily="18" charset="0"/>
              </a:rPr>
              <a:t>9. Allow the body to heal itself</a:t>
            </a:r>
          </a:p>
          <a:p>
            <a:pPr defTabSz="831281">
              <a:lnSpc>
                <a:spcPct val="90000"/>
              </a:lnSpc>
              <a:defRPr/>
            </a:pPr>
            <a:r>
              <a:rPr lang="en-US" sz="2909" b="1" dirty="0">
                <a:solidFill>
                  <a:srgbClr val="FFFFFF"/>
                </a:solidFill>
                <a:effectLst>
                  <a:outerShdw blurRad="38100" dist="38100" dir="2700000" algn="tl">
                    <a:srgbClr val="000000"/>
                  </a:outerShdw>
                </a:effectLst>
                <a:latin typeface="Times New Roman" pitchFamily="18" charset="0"/>
              </a:rPr>
              <a:t>10. Discuss all aspects of health: nutrition, exercise, ergonomics, stretching</a:t>
            </a:r>
          </a:p>
          <a:p>
            <a:pPr defTabSz="831281">
              <a:lnSpc>
                <a:spcPct val="90000"/>
              </a:lnSpc>
              <a:defRPr/>
            </a:pPr>
            <a:r>
              <a:rPr lang="en-US" sz="2909" b="1" dirty="0">
                <a:solidFill>
                  <a:srgbClr val="FFFFFF"/>
                </a:solidFill>
                <a:effectLst>
                  <a:outerShdw blurRad="38100" dist="38100" dir="2700000" algn="tl">
                    <a:srgbClr val="000000"/>
                  </a:outerShdw>
                </a:effectLst>
                <a:latin typeface="Times New Roman" pitchFamily="18" charset="0"/>
              </a:rPr>
              <a:t>11. Excellent bed side manner</a:t>
            </a:r>
          </a:p>
          <a:p>
            <a:pPr defTabSz="831281">
              <a:lnSpc>
                <a:spcPct val="90000"/>
              </a:lnSpc>
              <a:defRPr/>
            </a:pPr>
            <a:r>
              <a:rPr lang="en-US" sz="2909" b="1" dirty="0">
                <a:solidFill>
                  <a:srgbClr val="FFFFFF"/>
                </a:solidFill>
                <a:effectLst>
                  <a:outerShdw blurRad="38100" dist="38100" dir="2700000" algn="tl">
                    <a:srgbClr val="000000"/>
                  </a:outerShdw>
                </a:effectLst>
                <a:latin typeface="Times New Roman" pitchFamily="18" charset="0"/>
              </a:rPr>
              <a:t>12. Provide hope</a:t>
            </a:r>
          </a:p>
          <a:p>
            <a:pPr marL="456821" lvl="2" indent="-456821" defTabSz="831281">
              <a:lnSpc>
                <a:spcPct val="90000"/>
              </a:lnSpc>
              <a:buFontTx/>
              <a:buAutoNum type="arabicPeriod" startAt="11"/>
              <a:defRPr/>
            </a:pPr>
            <a:endParaRPr lang="en-US" sz="2182" b="1" dirty="0">
              <a:solidFill>
                <a:srgbClr val="FFFFFF"/>
              </a:solidFill>
              <a:effectLst>
                <a:outerShdw blurRad="38100" dist="38100" dir="2700000" algn="tl">
                  <a:srgbClr val="000000"/>
                </a:outerShdw>
              </a:effectLst>
              <a:latin typeface="Times New Roman" pitchFamily="18" charset="0"/>
            </a:endParaRPr>
          </a:p>
          <a:p>
            <a:pPr marL="456821" lvl="2" indent="-456821" defTabSz="831281">
              <a:lnSpc>
                <a:spcPct val="90000"/>
              </a:lnSpc>
              <a:buFontTx/>
              <a:buAutoNum type="arabicPeriod" startAt="11"/>
              <a:defRPr/>
            </a:pPr>
            <a:endParaRPr lang="en-US" sz="2182" b="1" dirty="0">
              <a:solidFill>
                <a:srgbClr val="FFFFFF"/>
              </a:solidFill>
              <a:effectLst>
                <a:outerShdw blurRad="38100" dist="38100" dir="2700000" algn="tl">
                  <a:srgbClr val="000000"/>
                </a:outerShdw>
              </a:effectLst>
              <a:latin typeface="Times New Roman" pitchFamily="18" charset="0"/>
            </a:endParaRPr>
          </a:p>
          <a:p>
            <a:pPr marL="450565" indent="-450565" defTabSz="831281">
              <a:lnSpc>
                <a:spcPct val="90000"/>
              </a:lnSpc>
              <a:buFontTx/>
              <a:buAutoNum type="arabicPeriod"/>
              <a:defRPr/>
            </a:pPr>
            <a:endParaRPr lang="en-US" sz="2182" b="1" dirty="0">
              <a:solidFill>
                <a:srgbClr val="FFFFFF"/>
              </a:solidFill>
              <a:effectLst>
                <a:outerShdw blurRad="38100" dist="38100" dir="2700000" algn="tl">
                  <a:srgbClr val="000000"/>
                </a:outerShdw>
              </a:effectLst>
              <a:latin typeface="Times New Roman" pitchFamily="18" charset="0"/>
            </a:endParaRPr>
          </a:p>
          <a:p>
            <a:pPr marL="450565" indent="-450565" defTabSz="831281">
              <a:lnSpc>
                <a:spcPct val="90000"/>
              </a:lnSpc>
              <a:defRPr/>
            </a:pPr>
            <a:endParaRPr lang="en-US" sz="2182" b="1" dirty="0">
              <a:solidFill>
                <a:srgbClr val="FFFF00"/>
              </a:solidFill>
              <a:effectLst>
                <a:outerShdw blurRad="38100" dist="38100" dir="2700000" algn="tl">
                  <a:srgbClr val="000000"/>
                </a:outerShdw>
              </a:effectLst>
              <a:latin typeface="Times New Roman" pitchFamily="18" charset="0"/>
            </a:endParaRPr>
          </a:p>
        </p:txBody>
      </p:sp>
      <p:sp>
        <p:nvSpPr>
          <p:cNvPr id="4" name="Slide Number Placeholder 3"/>
          <p:cNvSpPr>
            <a:spLocks noGrp="1"/>
          </p:cNvSpPr>
          <p:nvPr>
            <p:ph type="sldNum" sz="quarter" idx="10"/>
          </p:nvPr>
        </p:nvSpPr>
        <p:spPr>
          <a:xfrm>
            <a:off x="6621163" y="6188513"/>
            <a:ext cx="2085109" cy="476250"/>
          </a:xfrm>
        </p:spPr>
        <p:txBody>
          <a:bodyPr/>
          <a:lstStyle/>
          <a:p>
            <a:pPr algn="r" defTabSz="831281">
              <a:defRPr/>
            </a:pPr>
            <a:fld id="{435E5FE4-7F47-4C12-8AFA-5A71DCC5292D}" type="slidenum">
              <a:rPr lang="en-US">
                <a:solidFill>
                  <a:srgbClr val="FFFFFF"/>
                </a:solidFill>
                <a:latin typeface="Tahoma"/>
              </a:rPr>
              <a:pPr algn="r" defTabSz="831281">
                <a:defRPr/>
              </a:pPr>
              <a:t>15</a:t>
            </a:fld>
            <a:endParaRPr lang="en-US" dirty="0">
              <a:solidFill>
                <a:srgbClr val="FFFFFF"/>
              </a:solidFill>
              <a:latin typeface="Tahoma"/>
            </a:endParaRPr>
          </a:p>
        </p:txBody>
      </p:sp>
      <p:sp>
        <p:nvSpPr>
          <p:cNvPr id="2" name="Rectangle 1"/>
          <p:cNvSpPr/>
          <p:nvPr/>
        </p:nvSpPr>
        <p:spPr>
          <a:xfrm>
            <a:off x="2563952" y="381002"/>
            <a:ext cx="4012324" cy="587342"/>
          </a:xfrm>
          <a:prstGeom prst="rect">
            <a:avLst/>
          </a:prstGeom>
        </p:spPr>
        <p:txBody>
          <a:bodyPr wrap="none" lIns="82998" tIns="41498" rIns="82998" bIns="41498">
            <a:spAutoFit/>
          </a:bodyPr>
          <a:lstStyle/>
          <a:p>
            <a:pPr marL="450565" indent="-450565" algn="ctr" defTabSz="831281">
              <a:lnSpc>
                <a:spcPct val="90000"/>
              </a:lnSpc>
              <a:defRPr/>
            </a:pPr>
            <a:r>
              <a:rPr lang="en-US" sz="3636" b="1" dirty="0">
                <a:solidFill>
                  <a:srgbClr val="FFFF00"/>
                </a:solidFill>
                <a:effectLst>
                  <a:outerShdw blurRad="38100" dist="38100" dir="2700000" algn="tl">
                    <a:srgbClr val="000000"/>
                  </a:outerShdw>
                </a:effectLst>
                <a:latin typeface="Times New Roman" pitchFamily="18" charset="0"/>
              </a:rPr>
              <a:t>What We Do Well! </a:t>
            </a:r>
            <a:endParaRPr lang="en-US" sz="3636" b="1" dirty="0">
              <a:solidFill>
                <a:srgbClr val="FF9645"/>
              </a:solidFill>
              <a:effectLst>
                <a:outerShdw blurRad="38100" dist="38100" dir="2700000" algn="tl">
                  <a:srgbClr val="000000"/>
                </a:outerShdw>
              </a:effectLst>
              <a:latin typeface="Times New Roman" pitchFamily="18" charset="0"/>
            </a:endParaRPr>
          </a:p>
        </p:txBody>
      </p:sp>
    </p:spTree>
    <p:extLst>
      <p:ext uri="{BB962C8B-B14F-4D97-AF65-F5344CB8AC3E}">
        <p14:creationId xmlns:p14="http://schemas.microsoft.com/office/powerpoint/2010/main" val="3339867126"/>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4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45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451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451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451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451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4512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4512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4512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4512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4512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4512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512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Interesting Thoughts?</a:t>
            </a:r>
          </a:p>
        </p:txBody>
      </p:sp>
      <p:sp>
        <p:nvSpPr>
          <p:cNvPr id="3" name="Content Placeholder 2"/>
          <p:cNvSpPr>
            <a:spLocks noGrp="1"/>
          </p:cNvSpPr>
          <p:nvPr>
            <p:ph idx="1"/>
          </p:nvPr>
        </p:nvSpPr>
        <p:spPr>
          <a:xfrm>
            <a:off x="457200" y="1066800"/>
            <a:ext cx="8229600" cy="4530725"/>
          </a:xfrm>
        </p:spPr>
        <p:txBody>
          <a:bodyPr/>
          <a:lstStyle/>
          <a:p>
            <a:pPr marL="0" indent="0" algn="ctr">
              <a:buNone/>
            </a:pPr>
            <a:r>
              <a:rPr lang="en-US" dirty="0">
                <a:solidFill>
                  <a:srgbClr val="000000"/>
                </a:solidFill>
                <a:effectLst/>
                <a:latin typeface="Times New Roman" panose="02020603050405020304" pitchFamily="18" charset="0"/>
                <a:cs typeface="Times New Roman" panose="02020603050405020304" pitchFamily="18" charset="0"/>
              </a:rPr>
              <a:t>Only 6% of the American population is actively seeking chiropractic care. This leaves an untapped market of 94% of the population. </a:t>
            </a:r>
            <a:br>
              <a:rPr lang="en-US" dirty="0">
                <a:solidFill>
                  <a:srgbClr val="000000"/>
                </a:solidFill>
                <a:latin typeface="Times New Roman" panose="02020603050405020304" pitchFamily="18" charset="0"/>
                <a:cs typeface="Times New Roman" panose="02020603050405020304" pitchFamily="18" charset="0"/>
              </a:rPr>
            </a:br>
            <a:endParaRPr lang="en-US" dirty="0">
              <a:solidFill>
                <a:srgbClr val="00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7B2FBFF1-B3D5-40B7-8102-56AF6B701222}" type="slidenum">
              <a:rPr lang="en-US" smtClean="0">
                <a:solidFill>
                  <a:srgbClr val="FFFFFF"/>
                </a:solidFill>
              </a:rPr>
              <a:pPr>
                <a:defRPr/>
              </a:pPr>
              <a:t>16</a:t>
            </a:fld>
            <a:endParaRPr lang="en-US">
              <a:solidFill>
                <a:srgbClr val="FFFFFF"/>
              </a:solidFill>
            </a:endParaRPr>
          </a:p>
        </p:txBody>
      </p:sp>
      <p:pic>
        <p:nvPicPr>
          <p:cNvPr id="1026" name="Picture 2" descr="http://labs.blogs.com/.a/6a00d8341caed853ef011570aced82970b-800w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743200"/>
            <a:ext cx="7620000"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977259"/>
      </p:ext>
    </p:extLst>
  </p:cSld>
  <p:clrMapOvr>
    <a:masterClrMapping/>
  </p:clrMapOvr>
  <p:transition>
    <p:zoom dir="in"/>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45026" name="Rectangle 2"/>
          <p:cNvSpPr>
            <a:spLocks noGrp="1" noChangeArrowheads="1"/>
          </p:cNvSpPr>
          <p:nvPr>
            <p:ph idx="1"/>
          </p:nvPr>
        </p:nvSpPr>
        <p:spPr>
          <a:xfrm>
            <a:off x="533401" y="533400"/>
            <a:ext cx="8208818" cy="5029200"/>
          </a:xfrm>
        </p:spPr>
        <p:txBody>
          <a:bodyPr vert="horz" wrap="square" lIns="90878" tIns="45439" rIns="90878" bIns="45439" numCol="1" anchor="t" anchorCtr="0" compatLnSpc="1">
            <a:prstTxWarp prst="textNoShape">
              <a:avLst/>
            </a:prstTxWarp>
          </a:bodyPr>
          <a:lstStyle/>
          <a:p>
            <a:pPr marL="0" indent="0" algn="ctr" eaLnBrk="1" hangingPunct="1">
              <a:lnSpc>
                <a:spcPct val="110000"/>
              </a:lnSpc>
              <a:buNone/>
              <a:defRPr/>
            </a:pPr>
            <a:r>
              <a:rPr lang="en-US" altLang="en-US" sz="3200" b="1" dirty="0">
                <a:solidFill>
                  <a:srgbClr val="FF6600"/>
                </a:solidFill>
                <a:latin typeface="Times New Roman" pitchFamily="18" charset="0"/>
              </a:rPr>
              <a:t>Are We Making A Mistake?</a:t>
            </a:r>
          </a:p>
          <a:p>
            <a:pPr marL="0" indent="0" algn="ctr" eaLnBrk="1" hangingPunct="1">
              <a:lnSpc>
                <a:spcPct val="110000"/>
              </a:lnSpc>
              <a:buNone/>
              <a:defRPr/>
            </a:pPr>
            <a:r>
              <a:rPr lang="en-US" altLang="en-US" b="1" dirty="0">
                <a:latin typeface="Times New Roman" pitchFamily="18" charset="0"/>
              </a:rPr>
              <a:t>Humans are motivated by pain. In fact, 80% of all human activity is related to escaping present or future pain. Only 5% of human activity is said to be motivated by pleasure. That is why the constant marketing of wellness care is futile. People do not want to feel good, better or stay healthy. They want the pain to stop. Think about this. People are conditioned not to think about their health in the absence of pain.</a:t>
            </a:r>
            <a:br>
              <a:rPr lang="en-US" altLang="en-US" b="1" dirty="0">
                <a:latin typeface="Times New Roman" pitchFamily="18" charset="0"/>
              </a:rPr>
            </a:br>
            <a:endParaRPr lang="en-US" altLang="en-US" b="1" dirty="0">
              <a:solidFill>
                <a:srgbClr val="FF9645"/>
              </a:solidFill>
              <a:latin typeface="Times New Roman" pitchFamily="18" charset="0"/>
            </a:endParaRPr>
          </a:p>
        </p:txBody>
      </p:sp>
      <p:sp>
        <p:nvSpPr>
          <p:cNvPr id="6" name="Slide Number Placeholder 3"/>
          <p:cNvSpPr>
            <a:spLocks noGrp="1"/>
          </p:cNvSpPr>
          <p:nvPr>
            <p:ph type="sldNum" sz="quarter" idx="12"/>
          </p:nvPr>
        </p:nvSpPr>
        <p:spPr/>
        <p:txBody>
          <a:bodyPr/>
          <a:lstStyle/>
          <a:p>
            <a:pPr>
              <a:defRPr/>
            </a:pPr>
            <a:fld id="{5E788484-49FC-46B2-976E-6FC332FF99B8}" type="slidenum">
              <a:rPr lang="en-US" smtClean="0">
                <a:solidFill>
                  <a:srgbClr val="FFFFFF"/>
                </a:solidFill>
              </a:rPr>
              <a:pPr>
                <a:defRPr/>
              </a:pPr>
              <a:t>17</a:t>
            </a:fld>
            <a:endParaRPr lang="en-US" dirty="0">
              <a:solidFill>
                <a:srgbClr val="FFFFFF"/>
              </a:solidFill>
            </a:endParaRPr>
          </a:p>
        </p:txBody>
      </p:sp>
    </p:spTree>
    <p:extLst>
      <p:ext uri="{BB962C8B-B14F-4D97-AF65-F5344CB8AC3E}">
        <p14:creationId xmlns:p14="http://schemas.microsoft.com/office/powerpoint/2010/main" val="4200717558"/>
      </p:ext>
    </p:extLst>
  </p:cSld>
  <p:clrMapOvr>
    <a:masterClrMapping/>
  </p:clrMapOvr>
  <p:transition>
    <p:zoom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763000" cy="4530725"/>
          </a:xfrm>
        </p:spPr>
        <p:txBody>
          <a:bodyPr/>
          <a:lstStyle/>
          <a:p>
            <a:pPr marL="0" indent="0" algn="ctr">
              <a:buNone/>
            </a:pP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Consumers remember firsts, not seconds. </a:t>
            </a:r>
          </a:p>
          <a:p>
            <a:pPr marL="0" indent="0">
              <a:buNone/>
            </a:pPr>
            <a:r>
              <a:rPr lang="en-US" sz="2800" dirty="0">
                <a:solidFill>
                  <a:srgbClr val="000000"/>
                </a:solidFill>
                <a:effectLst/>
                <a:latin typeface="Times New Roman" panose="02020603050405020304" pitchFamily="18" charset="0"/>
                <a:cs typeface="Times New Roman" panose="02020603050405020304" pitchFamily="18" charset="0"/>
              </a:rPr>
              <a:t>The public associates a business with the one thing that it is best at, not two or more. 84% of chiropractic </a:t>
            </a:r>
            <a:r>
              <a:rPr lang="en-US" sz="2800" dirty="0" err="1">
                <a:solidFill>
                  <a:srgbClr val="000000"/>
                </a:solidFill>
                <a:effectLst/>
                <a:latin typeface="Times New Roman" panose="02020603050405020304" pitchFamily="18" charset="0"/>
                <a:cs typeface="Times New Roman" panose="02020603050405020304" pitchFamily="18" charset="0"/>
              </a:rPr>
              <a:t>pts</a:t>
            </a:r>
            <a:r>
              <a:rPr lang="en-US" sz="2800" dirty="0">
                <a:solidFill>
                  <a:srgbClr val="000000"/>
                </a:solidFill>
                <a:effectLst/>
                <a:latin typeface="Times New Roman" panose="02020603050405020304" pitchFamily="18" charset="0"/>
                <a:cs typeface="Times New Roman" panose="02020603050405020304" pitchFamily="18" charset="0"/>
              </a:rPr>
              <a:t> seek care for neck pain, headaches &amp; lower back pain. Only 7% seek care for extremity problems. Other problems have even lower percentages. With this in mind, chiropractic should use neck pain, headaches &amp; lower back pain as the gateways to our recognition in the marketplace. The chiropractic brand then becomes associated with the gateways of neck, headache and lower back pain as Kleenex is associated with tissue. The public simply will not believe that chiropractors can be everything to everybody.</a:t>
            </a:r>
            <a:br>
              <a:rPr lang="en-US" sz="3000" dirty="0">
                <a:solidFill>
                  <a:srgbClr val="000000"/>
                </a:solidFill>
                <a:latin typeface="Times New Roman" panose="02020603050405020304" pitchFamily="18" charset="0"/>
                <a:cs typeface="Times New Roman" panose="02020603050405020304" pitchFamily="18" charset="0"/>
              </a:rPr>
            </a:br>
            <a:endParaRPr lang="en-US" sz="3000" dirty="0">
              <a:solidFill>
                <a:srgbClr val="00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7B2FBFF1-B3D5-40B7-8102-56AF6B701222}" type="slidenum">
              <a:rPr lang="en-US" smtClean="0">
                <a:solidFill>
                  <a:srgbClr val="FFFFFF"/>
                </a:solidFill>
              </a:rPr>
              <a:pPr>
                <a:defRPr/>
              </a:pPr>
              <a:t>18</a:t>
            </a:fld>
            <a:endParaRPr lang="en-US">
              <a:solidFill>
                <a:srgbClr val="FFFFFF"/>
              </a:solidFill>
            </a:endParaRPr>
          </a:p>
        </p:txBody>
      </p:sp>
    </p:spTree>
    <p:extLst>
      <p:ext uri="{BB962C8B-B14F-4D97-AF65-F5344CB8AC3E}">
        <p14:creationId xmlns:p14="http://schemas.microsoft.com/office/powerpoint/2010/main" val="4209937680"/>
      </p:ext>
    </p:extLst>
  </p:cSld>
  <p:clrMapOvr>
    <a:masterClrMapping/>
  </p:clrMapOvr>
  <p:transition>
    <p:zoom dir="in"/>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30725"/>
          </a:xfrm>
        </p:spPr>
        <p:txBody>
          <a:bodyPr/>
          <a:lstStyle/>
          <a:p>
            <a:pPr marL="0" indent="0" algn="ctr">
              <a:buNone/>
            </a:pPr>
            <a:r>
              <a:rPr lang="en-US" sz="3600" b="1" dirty="0">
                <a:effectLst/>
                <a:latin typeface="Times New Roman" panose="02020603050405020304" pitchFamily="18" charset="0"/>
                <a:cs typeface="Times New Roman" panose="02020603050405020304" pitchFamily="18" charset="0"/>
              </a:rPr>
              <a:t>Unfamiliar Terms?</a:t>
            </a:r>
            <a:br>
              <a:rPr lang="en-US" sz="3600" dirty="0">
                <a:latin typeface="Times New Roman" panose="02020603050405020304" pitchFamily="18" charset="0"/>
                <a:cs typeface="Times New Roman" panose="02020603050405020304" pitchFamily="18" charset="0"/>
              </a:rPr>
            </a:br>
            <a:r>
              <a:rPr lang="en-US" dirty="0">
                <a:solidFill>
                  <a:srgbClr val="000000"/>
                </a:solidFill>
                <a:effectLst/>
                <a:latin typeface="Times New Roman" panose="02020603050405020304" pitchFamily="18" charset="0"/>
                <a:cs typeface="Times New Roman" panose="02020603050405020304" pitchFamily="18" charset="0"/>
              </a:rPr>
              <a:t>Subluxation, Diversified technique, Innate intelligence, </a:t>
            </a:r>
            <a:r>
              <a:rPr lang="en-US" dirty="0" err="1">
                <a:solidFill>
                  <a:srgbClr val="000000"/>
                </a:solidFill>
                <a:effectLst/>
                <a:latin typeface="Times New Roman" panose="02020603050405020304" pitchFamily="18" charset="0"/>
                <a:cs typeface="Times New Roman" panose="02020603050405020304" pitchFamily="18" charset="0"/>
              </a:rPr>
              <a:t>Gonstead</a:t>
            </a:r>
            <a:r>
              <a:rPr lang="en-US" dirty="0">
                <a:solidFill>
                  <a:srgbClr val="000000"/>
                </a:solidFill>
                <a:effectLst/>
                <a:latin typeface="Times New Roman" panose="02020603050405020304" pitchFamily="18" charset="0"/>
                <a:cs typeface="Times New Roman" panose="02020603050405020304" pitchFamily="18" charset="0"/>
              </a:rPr>
              <a:t> technique and Activator technique are terms specific to chiropractic. These terms are known as industrial language. The chiropractic marketplace is typically unfamiliar with these terms. Lack of understanding creates a lack of trust and increases the public’s resistance to buying chiropractic services. Unless your patients have had these terms explained to them, reserve these phrases for intra-professional communications. </a:t>
            </a:r>
            <a:br>
              <a:rPr lang="en-US" dirty="0">
                <a:solidFill>
                  <a:srgbClr val="000000"/>
                </a:solidFill>
                <a:latin typeface="Times New Roman" panose="02020603050405020304" pitchFamily="18" charset="0"/>
                <a:cs typeface="Times New Roman" panose="02020603050405020304" pitchFamily="18" charset="0"/>
              </a:rPr>
            </a:br>
            <a:endParaRPr lang="en-US" dirty="0">
              <a:solidFill>
                <a:srgbClr val="00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7B2FBFF1-B3D5-40B7-8102-56AF6B701222}" type="slidenum">
              <a:rPr lang="en-US" smtClean="0">
                <a:solidFill>
                  <a:srgbClr val="FFFFFF"/>
                </a:solidFill>
              </a:rPr>
              <a:pPr>
                <a:defRPr/>
              </a:pPr>
              <a:t>19</a:t>
            </a:fld>
            <a:endParaRPr lang="en-US">
              <a:solidFill>
                <a:srgbClr val="FFFFFF"/>
              </a:solidFill>
            </a:endParaRPr>
          </a:p>
        </p:txBody>
      </p:sp>
    </p:spTree>
    <p:extLst>
      <p:ext uri="{BB962C8B-B14F-4D97-AF65-F5344CB8AC3E}">
        <p14:creationId xmlns:p14="http://schemas.microsoft.com/office/powerpoint/2010/main" val="120441598"/>
      </p:ext>
    </p:extLst>
  </p:cSld>
  <p:clrMapOvr>
    <a:masterClrMapping/>
  </p:clrMapOvr>
  <p:transition>
    <p:zoom dir="in"/>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49284" y="561978"/>
            <a:ext cx="8137525" cy="923925"/>
          </a:xfrm>
          <a:noFill/>
        </p:spPr>
        <p:txBody>
          <a:bodyPr>
            <a:normAutofit/>
          </a:bodyPr>
          <a:lstStyle/>
          <a:p>
            <a:pPr algn="ctr" eaLnBrk="1" hangingPunct="1"/>
            <a:r>
              <a:rPr lang="en-US" altLang="en-US" sz="4000" b="1" dirty="0">
                <a:solidFill>
                  <a:schemeClr val="tx1"/>
                </a:solidFill>
                <a:latin typeface="Times New Roman" pitchFamily="18" charset="0"/>
              </a:rPr>
              <a:t>Marcus </a:t>
            </a:r>
            <a:r>
              <a:rPr lang="en-US" altLang="en-US" sz="4000" b="1" dirty="0" err="1">
                <a:solidFill>
                  <a:schemeClr val="tx1"/>
                </a:solidFill>
                <a:latin typeface="Times New Roman" pitchFamily="18" charset="0"/>
              </a:rPr>
              <a:t>Strutz</a:t>
            </a:r>
            <a:r>
              <a:rPr lang="en-US" altLang="en-US" sz="4000" b="1" dirty="0">
                <a:solidFill>
                  <a:schemeClr val="tx1"/>
                </a:solidFill>
                <a:latin typeface="Times New Roman" pitchFamily="18" charset="0"/>
              </a:rPr>
              <a:t>, DC</a:t>
            </a:r>
          </a:p>
        </p:txBody>
      </p:sp>
      <p:sp>
        <p:nvSpPr>
          <p:cNvPr id="5" name="Slide Number Placeholder 5"/>
          <p:cNvSpPr>
            <a:spLocks noGrp="1"/>
          </p:cNvSpPr>
          <p:nvPr>
            <p:ph type="sldNum" sz="quarter" idx="12"/>
          </p:nvPr>
        </p:nvSpPr>
        <p:spPr>
          <a:xfrm>
            <a:off x="8410575" y="6181531"/>
            <a:ext cx="609600" cy="457200"/>
          </a:xfrm>
          <a:prstGeom prst="rect">
            <a:avLst/>
          </a:prstGeom>
        </p:spPr>
        <p:txBody>
          <a:bodyPr/>
          <a:lstStyle/>
          <a:p>
            <a:pPr>
              <a:defRPr/>
            </a:pPr>
            <a:fld id="{55B9DEEB-D470-459E-B73E-23AF1C346FD1}" type="slidenum">
              <a:rPr lang="en-US">
                <a:solidFill>
                  <a:srgbClr val="04617B">
                    <a:shade val="90000"/>
                  </a:srgbClr>
                </a:solidFill>
              </a:rPr>
              <a:pPr>
                <a:defRPr/>
              </a:pPr>
              <a:t>2</a:t>
            </a:fld>
            <a:endParaRPr lang="en-US">
              <a:solidFill>
                <a:srgbClr val="04617B">
                  <a:shade val="90000"/>
                </a:srgbClr>
              </a:solidFill>
            </a:endParaRPr>
          </a:p>
        </p:txBody>
      </p:sp>
      <p:sp>
        <p:nvSpPr>
          <p:cNvPr id="13316" name="Rectangle 3"/>
          <p:cNvSpPr>
            <a:spLocks noChangeArrowheads="1"/>
          </p:cNvSpPr>
          <p:nvPr/>
        </p:nvSpPr>
        <p:spPr bwMode="auto">
          <a:xfrm>
            <a:off x="609600" y="1400177"/>
            <a:ext cx="8229600" cy="4086225"/>
          </a:xfrm>
          <a:prstGeom prst="rect">
            <a:avLst/>
          </a:prstGeom>
          <a:noFill/>
          <a:ln w="9525">
            <a:noFill/>
            <a:miter lim="800000"/>
            <a:headEnd/>
            <a:tailEnd/>
          </a:ln>
        </p:spPr>
        <p:txBody>
          <a:bodyPr lIns="91383" tIns="45691" rIns="91383" bIns="45691"/>
          <a:lstStyle/>
          <a:p>
            <a:pPr marL="342683" indent="-342683" eaLnBrk="1" hangingPunct="1"/>
            <a:r>
              <a:rPr lang="en-US" altLang="en-US" sz="2800" b="1" dirty="0">
                <a:solidFill>
                  <a:prstClr val="black"/>
                </a:solidFill>
                <a:latin typeface="Times New Roman" pitchFamily="18" charset="0"/>
                <a:cs typeface="Times New Roman" pitchFamily="18" charset="0"/>
              </a:rPr>
              <a:t>Life Chiropractic College West Graduate </a:t>
            </a:r>
          </a:p>
          <a:p>
            <a:pPr marL="342683" indent="-342683" eaLnBrk="1" hangingPunct="1"/>
            <a:r>
              <a:rPr lang="en-US" altLang="en-US" sz="2800" b="1" dirty="0">
                <a:solidFill>
                  <a:prstClr val="black"/>
                </a:solidFill>
                <a:latin typeface="Times New Roman" pitchFamily="18" charset="0"/>
                <a:cs typeface="Times New Roman" pitchFamily="18" charset="0"/>
              </a:rPr>
              <a:t>June 1996, Summa Cum Laude</a:t>
            </a:r>
          </a:p>
          <a:p>
            <a:pPr marL="342683" indent="-342683" algn="ctr" eaLnBrk="1" hangingPunct="1"/>
            <a:endParaRPr lang="en-US" altLang="en-US" sz="800" b="1" dirty="0">
              <a:solidFill>
                <a:prstClr val="black"/>
              </a:solidFill>
              <a:latin typeface="Times New Roman" pitchFamily="18" charset="0"/>
              <a:cs typeface="Times New Roman" pitchFamily="18" charset="0"/>
            </a:endParaRPr>
          </a:p>
          <a:p>
            <a:pPr marL="342683" indent="-342683" eaLnBrk="1" hangingPunct="1"/>
            <a:r>
              <a:rPr lang="en-US" altLang="en-US" sz="2800" b="1" dirty="0">
                <a:solidFill>
                  <a:prstClr val="black"/>
                </a:solidFill>
                <a:latin typeface="Times New Roman" pitchFamily="18" charset="0"/>
                <a:cs typeface="Times New Roman" pitchFamily="18" charset="0"/>
              </a:rPr>
              <a:t>Professor Life Chiropractic College West, 1997-2002</a:t>
            </a:r>
          </a:p>
          <a:p>
            <a:pPr marL="690126" indent="393450" eaLnBrk="1" hangingPunct="1">
              <a:lnSpc>
                <a:spcPct val="95000"/>
              </a:lnSpc>
              <a:buFont typeface="Wingdings" pitchFamily="2" charset="2"/>
              <a:buChar char="Ø"/>
            </a:pPr>
            <a:r>
              <a:rPr lang="en-US" altLang="en-US" sz="2800" b="1" dirty="0">
                <a:solidFill>
                  <a:prstClr val="black"/>
                </a:solidFill>
                <a:latin typeface="Times New Roman" pitchFamily="18" charset="0"/>
                <a:cs typeface="Times New Roman" pitchFamily="18" charset="0"/>
              </a:rPr>
              <a:t>Physiotherapy Rehab </a:t>
            </a:r>
            <a:r>
              <a:rPr lang="en-US" altLang="en-US" sz="1800" b="1" dirty="0">
                <a:solidFill>
                  <a:prstClr val="black"/>
                </a:solidFill>
                <a:latin typeface="Times New Roman" pitchFamily="18" charset="0"/>
                <a:cs typeface="Times New Roman" pitchFamily="18" charset="0"/>
              </a:rPr>
              <a:t>(authored course manual)</a:t>
            </a:r>
            <a:endParaRPr lang="en-US" altLang="en-US" sz="2800" b="1" dirty="0">
              <a:solidFill>
                <a:prstClr val="black"/>
              </a:solidFill>
              <a:latin typeface="Times New Roman" pitchFamily="18" charset="0"/>
              <a:cs typeface="Times New Roman" pitchFamily="18" charset="0"/>
            </a:endParaRPr>
          </a:p>
          <a:p>
            <a:pPr marL="690126" indent="393450" eaLnBrk="1" hangingPunct="1">
              <a:lnSpc>
                <a:spcPct val="95000"/>
              </a:lnSpc>
              <a:buFont typeface="Wingdings" pitchFamily="2" charset="2"/>
              <a:buChar char="Ø"/>
            </a:pPr>
            <a:r>
              <a:rPr lang="en-US" altLang="en-US" sz="2800" b="1" dirty="0">
                <a:solidFill>
                  <a:prstClr val="black"/>
                </a:solidFill>
                <a:latin typeface="Times New Roman" pitchFamily="18" charset="0"/>
                <a:cs typeface="Times New Roman" pitchFamily="18" charset="0"/>
              </a:rPr>
              <a:t>Physiotherapy Modalities </a:t>
            </a:r>
            <a:r>
              <a:rPr lang="en-US" altLang="en-US" sz="1800" b="1" dirty="0">
                <a:solidFill>
                  <a:prstClr val="black"/>
                </a:solidFill>
                <a:latin typeface="Times New Roman" pitchFamily="18" charset="0"/>
                <a:cs typeface="Times New Roman" pitchFamily="18" charset="0"/>
              </a:rPr>
              <a:t>(authored course manual)</a:t>
            </a:r>
            <a:endParaRPr lang="en-US" altLang="en-US" sz="2800" b="1" dirty="0">
              <a:solidFill>
                <a:prstClr val="black"/>
              </a:solidFill>
              <a:latin typeface="Times New Roman" pitchFamily="18" charset="0"/>
              <a:cs typeface="Times New Roman" pitchFamily="18" charset="0"/>
            </a:endParaRPr>
          </a:p>
          <a:p>
            <a:pPr marL="690126" indent="393450" eaLnBrk="1" hangingPunct="1">
              <a:lnSpc>
                <a:spcPct val="95000"/>
              </a:lnSpc>
              <a:buFont typeface="Wingdings" pitchFamily="2" charset="2"/>
              <a:buChar char="Ø"/>
            </a:pPr>
            <a:r>
              <a:rPr lang="en-US" altLang="en-US" sz="2800" b="1" dirty="0">
                <a:solidFill>
                  <a:prstClr val="black"/>
                </a:solidFill>
                <a:latin typeface="Times New Roman" pitchFamily="18" charset="0"/>
                <a:cs typeface="Times New Roman" pitchFamily="18" charset="0"/>
              </a:rPr>
              <a:t>X-Ray Physics </a:t>
            </a:r>
            <a:r>
              <a:rPr lang="en-US" altLang="en-US" sz="1800" b="1" dirty="0">
                <a:solidFill>
                  <a:prstClr val="black"/>
                </a:solidFill>
                <a:latin typeface="Times New Roman" pitchFamily="18" charset="0"/>
                <a:cs typeface="Times New Roman" pitchFamily="18" charset="0"/>
              </a:rPr>
              <a:t>(authored course manual)</a:t>
            </a:r>
            <a:endParaRPr lang="en-US" altLang="en-US" sz="2800" b="1" dirty="0">
              <a:solidFill>
                <a:prstClr val="black"/>
              </a:solidFill>
              <a:latin typeface="Times New Roman" pitchFamily="18" charset="0"/>
              <a:cs typeface="Times New Roman" pitchFamily="18" charset="0"/>
            </a:endParaRPr>
          </a:p>
          <a:p>
            <a:pPr marL="690126" indent="393450" eaLnBrk="1" hangingPunct="1">
              <a:lnSpc>
                <a:spcPct val="95000"/>
              </a:lnSpc>
              <a:buFont typeface="Wingdings" pitchFamily="2" charset="2"/>
              <a:buChar char="Ø"/>
            </a:pPr>
            <a:r>
              <a:rPr lang="en-US" altLang="en-US" sz="2800" b="1" dirty="0">
                <a:solidFill>
                  <a:prstClr val="black"/>
                </a:solidFill>
                <a:latin typeface="Times New Roman" pitchFamily="18" charset="0"/>
                <a:cs typeface="Times New Roman" pitchFamily="18" charset="0"/>
              </a:rPr>
              <a:t>Philosophy I</a:t>
            </a:r>
          </a:p>
          <a:p>
            <a:pPr marL="690126" indent="393450" eaLnBrk="1" hangingPunct="1">
              <a:lnSpc>
                <a:spcPct val="95000"/>
              </a:lnSpc>
              <a:buFont typeface="Wingdings" pitchFamily="2" charset="2"/>
              <a:buChar char="Ø"/>
            </a:pPr>
            <a:r>
              <a:rPr lang="en-US" altLang="en-US" sz="2800" b="1" dirty="0">
                <a:solidFill>
                  <a:prstClr val="black"/>
                </a:solidFill>
                <a:latin typeface="Times New Roman" pitchFamily="18" charset="0"/>
                <a:cs typeface="Times New Roman" pitchFamily="18" charset="0"/>
              </a:rPr>
              <a:t>Philosophy V - Practice Management </a:t>
            </a:r>
          </a:p>
          <a:p>
            <a:pPr marL="690126" indent="393450" eaLnBrk="1" hangingPunct="1">
              <a:lnSpc>
                <a:spcPct val="95000"/>
              </a:lnSpc>
              <a:buFont typeface="Wingdings" pitchFamily="2" charset="2"/>
              <a:buChar char="Ø"/>
            </a:pPr>
            <a:r>
              <a:rPr lang="en-US" altLang="en-US" sz="2800" b="1" dirty="0">
                <a:solidFill>
                  <a:prstClr val="black"/>
                </a:solidFill>
                <a:latin typeface="Times New Roman" pitchFamily="18" charset="0"/>
                <a:cs typeface="Times New Roman" pitchFamily="18" charset="0"/>
              </a:rPr>
              <a:t>Microbiology Lab</a:t>
            </a:r>
          </a:p>
          <a:p>
            <a:pPr marL="690126" indent="393450" eaLnBrk="1" hangingPunct="1">
              <a:lnSpc>
                <a:spcPct val="95000"/>
              </a:lnSpc>
              <a:buFont typeface="Wingdings" pitchFamily="2" charset="2"/>
              <a:buChar char="Ø"/>
            </a:pPr>
            <a:r>
              <a:rPr lang="en-US" altLang="en-US" sz="2800" b="1">
                <a:solidFill>
                  <a:prstClr val="black"/>
                </a:solidFill>
                <a:latin typeface="Times New Roman" pitchFamily="18" charset="0"/>
                <a:cs typeface="Times New Roman" pitchFamily="18" charset="0"/>
              </a:rPr>
              <a:t>Spinal Biomechanics</a:t>
            </a:r>
            <a:endParaRPr lang="en-US" altLang="en-US" sz="2800" b="1" dirty="0">
              <a:solidFill>
                <a:prstClr val="black"/>
              </a:solidFill>
              <a:latin typeface="Times New Roman" pitchFamily="18" charset="0"/>
              <a:cs typeface="Times New Roman" pitchFamily="18" charset="0"/>
            </a:endParaRPr>
          </a:p>
          <a:p>
            <a:pPr marL="690126" indent="393450" eaLnBrk="1" hangingPunct="1">
              <a:lnSpc>
                <a:spcPct val="95000"/>
              </a:lnSpc>
              <a:buFont typeface="Wingdings" pitchFamily="2" charset="2"/>
              <a:buChar char="Ø"/>
            </a:pPr>
            <a:r>
              <a:rPr lang="en-US" altLang="en-US" sz="2800" b="1" dirty="0">
                <a:solidFill>
                  <a:prstClr val="black"/>
                </a:solidFill>
                <a:latin typeface="Times New Roman" pitchFamily="18" charset="0"/>
                <a:cs typeface="Times New Roman" pitchFamily="18" charset="0"/>
              </a:rPr>
              <a:t>Systemic Physiology Lab</a:t>
            </a:r>
          </a:p>
        </p:txBody>
      </p:sp>
    </p:spTree>
    <p:extLst>
      <p:ext uri="{BB962C8B-B14F-4D97-AF65-F5344CB8AC3E}">
        <p14:creationId xmlns:p14="http://schemas.microsoft.com/office/powerpoint/2010/main" val="147788715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What Year Did That Small Business Fail?</a:t>
            </a:r>
          </a:p>
        </p:txBody>
      </p:sp>
      <p:sp>
        <p:nvSpPr>
          <p:cNvPr id="4" name="Slide Number Placeholder 3"/>
          <p:cNvSpPr>
            <a:spLocks noGrp="1"/>
          </p:cNvSpPr>
          <p:nvPr>
            <p:ph type="sldNum" sz="quarter" idx="12"/>
          </p:nvPr>
        </p:nvSpPr>
        <p:spPr/>
        <p:txBody>
          <a:bodyPr/>
          <a:lstStyle/>
          <a:p>
            <a:pPr>
              <a:defRPr/>
            </a:pPr>
            <a:fld id="{7B2FBFF1-B3D5-40B7-8102-56AF6B701222}" type="slidenum">
              <a:rPr lang="en-US" smtClean="0">
                <a:solidFill>
                  <a:srgbClr val="FFFFFF"/>
                </a:solidFill>
              </a:rPr>
              <a:pPr>
                <a:defRPr/>
              </a:pPr>
              <a:t>20</a:t>
            </a:fld>
            <a:endParaRPr lang="en-US">
              <a:solidFill>
                <a:srgbClr val="FFFFFF"/>
              </a:solidFill>
            </a:endParaRPr>
          </a:p>
        </p:txBody>
      </p:sp>
      <p:graphicFrame>
        <p:nvGraphicFramePr>
          <p:cNvPr id="7" name="Table 6"/>
          <p:cNvGraphicFramePr>
            <a:graphicFrameLocks noGrp="1"/>
          </p:cNvGraphicFramePr>
          <p:nvPr/>
        </p:nvGraphicFramePr>
        <p:xfrm>
          <a:off x="2819400" y="1600209"/>
          <a:ext cx="3352800" cy="4724392"/>
        </p:xfrm>
        <a:graphic>
          <a:graphicData uri="http://schemas.openxmlformats.org/drawingml/2006/table">
            <a:tbl>
              <a:tblPr firstRow="1" firstCol="1" bandRow="1">
                <a:tableStyleId>{5C22544A-7EE6-4342-B048-85BDC9FD1C3A}</a:tableStyleId>
              </a:tblPr>
              <a:tblGrid>
                <a:gridCol w="1303867">
                  <a:extLst>
                    <a:ext uri="{9D8B030D-6E8A-4147-A177-3AD203B41FA5}">
                      <a16:colId xmlns:a16="http://schemas.microsoft.com/office/drawing/2014/main" val="20000"/>
                    </a:ext>
                  </a:extLst>
                </a:gridCol>
                <a:gridCol w="2048933">
                  <a:extLst>
                    <a:ext uri="{9D8B030D-6E8A-4147-A177-3AD203B41FA5}">
                      <a16:colId xmlns:a16="http://schemas.microsoft.com/office/drawing/2014/main" val="20001"/>
                    </a:ext>
                  </a:extLst>
                </a:gridCol>
              </a:tblGrid>
              <a:tr h="451742">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Year</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 Failed</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0"/>
                  </a:ext>
                </a:extLst>
              </a:tr>
              <a:tr h="427265">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1</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25 %</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1"/>
                  </a:ext>
                </a:extLst>
              </a:tr>
              <a:tr h="427265">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2</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36 %</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2"/>
                  </a:ext>
                </a:extLst>
              </a:tr>
              <a:tr h="427265">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3</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44 %</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3"/>
                  </a:ext>
                </a:extLst>
              </a:tr>
              <a:tr h="427265">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4</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50 %</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4"/>
                  </a:ext>
                </a:extLst>
              </a:tr>
              <a:tr h="427265">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5</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55 %</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5"/>
                  </a:ext>
                </a:extLst>
              </a:tr>
              <a:tr h="427265">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6</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60 %</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6"/>
                  </a:ext>
                </a:extLst>
              </a:tr>
              <a:tr h="427265">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7</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63 %</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7"/>
                  </a:ext>
                </a:extLst>
              </a:tr>
              <a:tr h="427265">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8</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66 %</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8"/>
                  </a:ext>
                </a:extLst>
              </a:tr>
              <a:tr h="427265">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9</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69 %</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9"/>
                  </a:ext>
                </a:extLst>
              </a:tr>
              <a:tr h="427265">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10</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a:lnSpc>
                          <a:spcPts val="1745"/>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71 %</a:t>
                      </a:r>
                      <a:endParaRPr lang="en-US" sz="3600" b="1"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963142854"/>
      </p:ext>
    </p:extLst>
  </p:cSld>
  <p:clrMapOvr>
    <a:masterClrMapping/>
  </p:clrMapOvr>
  <p:transition>
    <p:zoom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Why Did They Fail?</a:t>
            </a:r>
          </a:p>
        </p:txBody>
      </p:sp>
      <p:sp>
        <p:nvSpPr>
          <p:cNvPr id="4" name="Slide Number Placeholder 3"/>
          <p:cNvSpPr>
            <a:spLocks noGrp="1"/>
          </p:cNvSpPr>
          <p:nvPr>
            <p:ph type="sldNum" sz="quarter" idx="12"/>
          </p:nvPr>
        </p:nvSpPr>
        <p:spPr/>
        <p:txBody>
          <a:bodyPr/>
          <a:lstStyle/>
          <a:p>
            <a:pPr>
              <a:defRPr/>
            </a:pPr>
            <a:fld id="{7B2FBFF1-B3D5-40B7-8102-56AF6B701222}" type="slidenum">
              <a:rPr lang="en-US" smtClean="0">
                <a:solidFill>
                  <a:srgbClr val="FFFFFF"/>
                </a:solidFill>
              </a:rPr>
              <a:pPr>
                <a:defRPr/>
              </a:pPr>
              <a:t>21</a:t>
            </a:fld>
            <a:endParaRPr lang="en-US">
              <a:solidFill>
                <a:srgbClr val="FFFFFF"/>
              </a:solidFill>
            </a:endParaRPr>
          </a:p>
        </p:txBody>
      </p:sp>
      <p:graphicFrame>
        <p:nvGraphicFramePr>
          <p:cNvPr id="3" name="Table 2"/>
          <p:cNvGraphicFramePr>
            <a:graphicFrameLocks noGrp="1"/>
          </p:cNvGraphicFramePr>
          <p:nvPr/>
        </p:nvGraphicFramePr>
        <p:xfrm>
          <a:off x="914400" y="1295400"/>
          <a:ext cx="6858000" cy="5257798"/>
        </p:xfrm>
        <a:graphic>
          <a:graphicData uri="http://schemas.openxmlformats.org/drawingml/2006/table">
            <a:tbl>
              <a:tblPr firstRow="1" firstCol="1" bandRow="1">
                <a:tableStyleId>{5C22544A-7EE6-4342-B048-85BDC9FD1C3A}</a:tableStyleId>
              </a:tblPr>
              <a:tblGrid>
                <a:gridCol w="239233">
                  <a:extLst>
                    <a:ext uri="{9D8B030D-6E8A-4147-A177-3AD203B41FA5}">
                      <a16:colId xmlns:a16="http://schemas.microsoft.com/office/drawing/2014/main" val="20000"/>
                    </a:ext>
                  </a:extLst>
                </a:gridCol>
                <a:gridCol w="2551814">
                  <a:extLst>
                    <a:ext uri="{9D8B030D-6E8A-4147-A177-3AD203B41FA5}">
                      <a16:colId xmlns:a16="http://schemas.microsoft.com/office/drawing/2014/main" val="20001"/>
                    </a:ext>
                  </a:extLst>
                </a:gridCol>
                <a:gridCol w="1036674">
                  <a:extLst>
                    <a:ext uri="{9D8B030D-6E8A-4147-A177-3AD203B41FA5}">
                      <a16:colId xmlns:a16="http://schemas.microsoft.com/office/drawing/2014/main" val="20002"/>
                    </a:ext>
                  </a:extLst>
                </a:gridCol>
                <a:gridCol w="3030279">
                  <a:extLst>
                    <a:ext uri="{9D8B030D-6E8A-4147-A177-3AD203B41FA5}">
                      <a16:colId xmlns:a16="http://schemas.microsoft.com/office/drawing/2014/main" val="20003"/>
                    </a:ext>
                  </a:extLst>
                </a:gridCol>
              </a:tblGrid>
              <a:tr h="227396">
                <a:tc>
                  <a:txBody>
                    <a:bodyPr/>
                    <a:lstStyle/>
                    <a:p>
                      <a:pPr marL="0" marR="0">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Major Cause</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Failures</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Specific Pitfalls</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0"/>
                  </a:ext>
                </a:extLst>
              </a:tr>
              <a:tr h="227396">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Incompetence</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fontAlgn="base">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46 %</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Emotional Pricing</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1"/>
                  </a:ext>
                </a:extLst>
              </a:tr>
              <a:tr h="369184">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a:lnSpc>
                          <a:spcPct val="115000"/>
                        </a:lnSpc>
                      </a:pPr>
                      <a:endParaRPr lang="en-US" sz="2000">
                        <a:effectLst/>
                        <a:latin typeface="Times New Roman" panose="02020603050405020304" pitchFamily="18" charset="0"/>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Living too high for the business</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2"/>
                  </a:ext>
                </a:extLst>
              </a:tr>
              <a:tr h="369184">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a:lnSpc>
                          <a:spcPct val="115000"/>
                        </a:lnSpc>
                      </a:pPr>
                      <a:endParaRPr lang="en-US" sz="2000">
                        <a:effectLst/>
                        <a:latin typeface="Times New Roman" panose="02020603050405020304" pitchFamily="18" charset="0"/>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Nonpayment of taxes</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3"/>
                  </a:ext>
                </a:extLst>
              </a:tr>
              <a:tr h="369184">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a:lnSpc>
                          <a:spcPct val="115000"/>
                        </a:lnSpc>
                      </a:pPr>
                      <a:endParaRPr lang="en-US" sz="2000">
                        <a:effectLst/>
                        <a:latin typeface="Times New Roman" panose="02020603050405020304" pitchFamily="18" charset="0"/>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No knowledge of pricing</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4"/>
                  </a:ext>
                </a:extLst>
              </a:tr>
              <a:tr h="369184">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a:lnSpc>
                          <a:spcPct val="115000"/>
                        </a:lnSpc>
                      </a:pPr>
                      <a:endParaRPr lang="en-US" sz="2000">
                        <a:effectLst/>
                        <a:latin typeface="Times New Roman" panose="02020603050405020304" pitchFamily="18" charset="0"/>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Lack of planning</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5"/>
                  </a:ext>
                </a:extLst>
              </a:tr>
              <a:tr h="369184">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a:lnSpc>
                          <a:spcPct val="115000"/>
                        </a:lnSpc>
                      </a:pPr>
                      <a:endParaRPr lang="en-US" sz="2000" dirty="0">
                        <a:effectLst/>
                        <a:latin typeface="Times New Roman" panose="02020603050405020304" pitchFamily="18" charset="0"/>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No knowledge of financing</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6"/>
                  </a:ext>
                </a:extLst>
              </a:tr>
              <a:tr h="369184">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a:lnSpc>
                          <a:spcPct val="115000"/>
                        </a:lnSpc>
                      </a:pPr>
                      <a:endParaRPr lang="en-US" sz="2000" dirty="0">
                        <a:effectLst/>
                        <a:latin typeface="Times New Roman" panose="02020603050405020304" pitchFamily="18" charset="0"/>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No experience in record-keeping</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7"/>
                  </a:ext>
                </a:extLst>
              </a:tr>
              <a:tr h="441885">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Unbalanced Experience or Lack of Managerial Experience</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fontAlgn="base">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30 %</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Poor credit granting practices</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8"/>
                  </a:ext>
                </a:extLst>
              </a:tr>
              <a:tr h="369184">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a:lnSpc>
                          <a:spcPct val="115000"/>
                        </a:lnSpc>
                      </a:pPr>
                      <a:endParaRPr lang="en-US" sz="2000" dirty="0">
                        <a:effectLst/>
                        <a:latin typeface="Times New Roman" panose="02020603050405020304" pitchFamily="18" charset="0"/>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Expansion too rapid</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9"/>
                  </a:ext>
                </a:extLst>
              </a:tr>
              <a:tr h="369184">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a:lnSpc>
                          <a:spcPct val="115000"/>
                        </a:lnSpc>
                      </a:pPr>
                      <a:endParaRPr lang="en-US" sz="2000" dirty="0">
                        <a:effectLst/>
                        <a:latin typeface="Times New Roman" panose="02020603050405020304" pitchFamily="18" charset="0"/>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Inadequate borrowing practices</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10"/>
                  </a:ext>
                </a:extLst>
              </a:tr>
              <a:tr h="441885">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Lack of Experiences in line of goods or services</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fontAlgn="base">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11 %</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Carry inadequate inventory</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11"/>
                  </a:ext>
                </a:extLst>
              </a:tr>
              <a:tr h="369184">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a:lnSpc>
                          <a:spcPct val="115000"/>
                        </a:lnSpc>
                      </a:pPr>
                      <a:endParaRPr lang="en-US" sz="2000" dirty="0">
                        <a:effectLst/>
                        <a:latin typeface="Times New Roman" panose="02020603050405020304" pitchFamily="18" charset="0"/>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No knowledge of suppliers</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12"/>
                  </a:ext>
                </a:extLst>
              </a:tr>
              <a:tr h="369184">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a:lnSpc>
                          <a:spcPct val="115000"/>
                        </a:lnSpc>
                      </a:pPr>
                      <a:endParaRPr lang="en-US" sz="2000">
                        <a:effectLst/>
                        <a:latin typeface="Times New Roman" panose="02020603050405020304" pitchFamily="18" charset="0"/>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Wasted advertising budget</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13"/>
                  </a:ext>
                </a:extLst>
              </a:tr>
              <a:tr h="227396">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Neglect, fraud, disaster</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gn="ctr" fontAlgn="base">
                        <a:lnSpc>
                          <a:spcPts val="1745"/>
                        </a:lnSpc>
                        <a:spcBef>
                          <a:spcPts val="0"/>
                        </a:spcBef>
                        <a:spcAft>
                          <a:spcPts val="0"/>
                        </a:spcAft>
                      </a:pPr>
                      <a:r>
                        <a:rPr lang="en-US" sz="1400">
                          <a:effectLst/>
                          <a:latin typeface="Times New Roman" panose="02020603050405020304" pitchFamily="18" charset="0"/>
                          <a:cs typeface="Times New Roman" panose="02020603050405020304" pitchFamily="18" charset="0"/>
                        </a:rPr>
                        <a:t>1 %</a:t>
                      </a:r>
                      <a:endParaRPr lang="en-US" sz="20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711388126"/>
      </p:ext>
    </p:extLst>
  </p:cSld>
  <p:clrMapOvr>
    <a:masterClrMapping/>
  </p:clrMapOvr>
  <p:transition>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B2FBFF1-B3D5-40B7-8102-56AF6B701222}" type="slidenum">
              <a:rPr lang="en-US" smtClean="0">
                <a:solidFill>
                  <a:srgbClr val="FFFFFF"/>
                </a:solidFill>
              </a:rPr>
              <a:pPr>
                <a:defRPr/>
              </a:pPr>
              <a:t>22</a:t>
            </a:fld>
            <a:endParaRPr lang="en-US">
              <a:solidFill>
                <a:srgbClr val="FFFFFF"/>
              </a:solidFill>
            </a:endParaRPr>
          </a:p>
        </p:txBody>
      </p:sp>
      <p:graphicFrame>
        <p:nvGraphicFramePr>
          <p:cNvPr id="5" name="Table 4"/>
          <p:cNvGraphicFramePr>
            <a:graphicFrameLocks noGrp="1"/>
          </p:cNvGraphicFramePr>
          <p:nvPr/>
        </p:nvGraphicFramePr>
        <p:xfrm>
          <a:off x="609600" y="1077689"/>
          <a:ext cx="8153400" cy="4332512"/>
        </p:xfrm>
        <a:graphic>
          <a:graphicData uri="http://schemas.openxmlformats.org/drawingml/2006/table">
            <a:tbl>
              <a:tblPr firstRow="1" firstCol="1" bandRow="1">
                <a:tableStyleId>{5C22544A-7EE6-4342-B048-85BDC9FD1C3A}</a:tableStyleId>
              </a:tblPr>
              <a:tblGrid>
                <a:gridCol w="468586">
                  <a:extLst>
                    <a:ext uri="{9D8B030D-6E8A-4147-A177-3AD203B41FA5}">
                      <a16:colId xmlns:a16="http://schemas.microsoft.com/office/drawing/2014/main" val="20000"/>
                    </a:ext>
                  </a:extLst>
                </a:gridCol>
                <a:gridCol w="7684814">
                  <a:extLst>
                    <a:ext uri="{9D8B030D-6E8A-4147-A177-3AD203B41FA5}">
                      <a16:colId xmlns:a16="http://schemas.microsoft.com/office/drawing/2014/main" val="20001"/>
                    </a:ext>
                  </a:extLst>
                </a:gridCol>
              </a:tblGrid>
              <a:tr h="332014">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Leading Management Mistakes</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0"/>
                  </a:ext>
                </a:extLst>
              </a:tr>
              <a:tr h="332014">
                <a:tc>
                  <a:txBody>
                    <a:bodyPr/>
                    <a:lstStyle/>
                    <a:p>
                      <a:pPr marL="0" marR="0">
                        <a:lnSpc>
                          <a:spcPts val="1745"/>
                        </a:lnSpc>
                        <a:spcBef>
                          <a:spcPts val="0"/>
                        </a:spcBef>
                        <a:spcAft>
                          <a:spcPts val="0"/>
                        </a:spcAft>
                      </a:pPr>
                      <a:r>
                        <a:rPr lang="en-US" sz="2000">
                          <a:effectLst/>
                          <a:latin typeface="Times New Roman" panose="02020603050405020304" pitchFamily="18" charset="0"/>
                          <a:cs typeface="Times New Roman" panose="02020603050405020304" pitchFamily="18" charset="0"/>
                        </a:rPr>
                        <a:t>1</a:t>
                      </a:r>
                      <a:endParaRPr lang="en-US" sz="32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Going into business for the wrong reasons</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1"/>
                  </a:ext>
                </a:extLst>
              </a:tr>
              <a:tr h="332014">
                <a:tc>
                  <a:txBody>
                    <a:bodyPr/>
                    <a:lstStyle/>
                    <a:p>
                      <a:pPr marL="0" marR="0">
                        <a:lnSpc>
                          <a:spcPts val="1745"/>
                        </a:lnSpc>
                        <a:spcBef>
                          <a:spcPts val="0"/>
                        </a:spcBef>
                        <a:spcAft>
                          <a:spcPts val="0"/>
                        </a:spcAft>
                      </a:pPr>
                      <a:r>
                        <a:rPr lang="en-US" sz="2000">
                          <a:effectLst/>
                          <a:latin typeface="Times New Roman" panose="02020603050405020304" pitchFamily="18" charset="0"/>
                          <a:cs typeface="Times New Roman" panose="02020603050405020304" pitchFamily="18" charset="0"/>
                        </a:rPr>
                        <a:t>2</a:t>
                      </a:r>
                      <a:endParaRPr lang="en-US" sz="32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Advice from family and friends</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2"/>
                  </a:ext>
                </a:extLst>
              </a:tr>
              <a:tr h="332014">
                <a:tc>
                  <a:txBody>
                    <a:bodyPr/>
                    <a:lstStyle/>
                    <a:p>
                      <a:pPr marL="0" marR="0">
                        <a:lnSpc>
                          <a:spcPts val="1745"/>
                        </a:lnSpc>
                        <a:spcBef>
                          <a:spcPts val="0"/>
                        </a:spcBef>
                        <a:spcAft>
                          <a:spcPts val="0"/>
                        </a:spcAft>
                      </a:pPr>
                      <a:r>
                        <a:rPr lang="en-US" sz="2000">
                          <a:effectLst/>
                          <a:latin typeface="Times New Roman" panose="02020603050405020304" pitchFamily="18" charset="0"/>
                          <a:cs typeface="Times New Roman" panose="02020603050405020304" pitchFamily="18" charset="0"/>
                        </a:rPr>
                        <a:t>3</a:t>
                      </a:r>
                      <a:endParaRPr lang="en-US" sz="32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Being in the wrong place at the wrong time</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3"/>
                  </a:ext>
                </a:extLst>
              </a:tr>
              <a:tr h="348344">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4</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Entrepreneur gets worn-out and/or underestimated the time requirements</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4"/>
                  </a:ext>
                </a:extLst>
              </a:tr>
              <a:tr h="332014">
                <a:tc>
                  <a:txBody>
                    <a:bodyPr/>
                    <a:lstStyle/>
                    <a:p>
                      <a:pPr marL="0" marR="0">
                        <a:lnSpc>
                          <a:spcPts val="1745"/>
                        </a:lnSpc>
                        <a:spcBef>
                          <a:spcPts val="0"/>
                        </a:spcBef>
                        <a:spcAft>
                          <a:spcPts val="0"/>
                        </a:spcAft>
                      </a:pPr>
                      <a:r>
                        <a:rPr lang="en-US" sz="2000">
                          <a:effectLst/>
                          <a:latin typeface="Times New Roman" panose="02020603050405020304" pitchFamily="18" charset="0"/>
                          <a:cs typeface="Times New Roman" panose="02020603050405020304" pitchFamily="18" charset="0"/>
                        </a:rPr>
                        <a:t>5</a:t>
                      </a:r>
                      <a:endParaRPr lang="en-US" sz="32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Family pressure on time and money commitments</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5"/>
                  </a:ext>
                </a:extLst>
              </a:tr>
              <a:tr h="332014">
                <a:tc>
                  <a:txBody>
                    <a:bodyPr/>
                    <a:lstStyle/>
                    <a:p>
                      <a:pPr marL="0" marR="0">
                        <a:lnSpc>
                          <a:spcPts val="1745"/>
                        </a:lnSpc>
                        <a:spcBef>
                          <a:spcPts val="0"/>
                        </a:spcBef>
                        <a:spcAft>
                          <a:spcPts val="0"/>
                        </a:spcAft>
                      </a:pPr>
                      <a:r>
                        <a:rPr lang="en-US" sz="2000">
                          <a:effectLst/>
                          <a:latin typeface="Times New Roman" panose="02020603050405020304" pitchFamily="18" charset="0"/>
                          <a:cs typeface="Times New Roman" panose="02020603050405020304" pitchFamily="18" charset="0"/>
                        </a:rPr>
                        <a:t>6</a:t>
                      </a:r>
                      <a:endParaRPr lang="en-US" sz="32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Pride</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6"/>
                  </a:ext>
                </a:extLst>
              </a:tr>
              <a:tr h="332014">
                <a:tc>
                  <a:txBody>
                    <a:bodyPr/>
                    <a:lstStyle/>
                    <a:p>
                      <a:pPr marL="0" marR="0">
                        <a:lnSpc>
                          <a:spcPts val="1745"/>
                        </a:lnSpc>
                        <a:spcBef>
                          <a:spcPts val="0"/>
                        </a:spcBef>
                        <a:spcAft>
                          <a:spcPts val="0"/>
                        </a:spcAft>
                      </a:pPr>
                      <a:r>
                        <a:rPr lang="en-US" sz="2000">
                          <a:effectLst/>
                          <a:latin typeface="Times New Roman" panose="02020603050405020304" pitchFamily="18" charset="0"/>
                          <a:cs typeface="Times New Roman" panose="02020603050405020304" pitchFamily="18" charset="0"/>
                        </a:rPr>
                        <a:t>7</a:t>
                      </a:r>
                      <a:endParaRPr lang="en-US" sz="32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Lack of market awareness</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7"/>
                  </a:ext>
                </a:extLst>
              </a:tr>
              <a:tr h="332014">
                <a:tc>
                  <a:txBody>
                    <a:bodyPr/>
                    <a:lstStyle/>
                    <a:p>
                      <a:pPr marL="0" marR="0">
                        <a:lnSpc>
                          <a:spcPts val="1745"/>
                        </a:lnSpc>
                        <a:spcBef>
                          <a:spcPts val="0"/>
                        </a:spcBef>
                        <a:spcAft>
                          <a:spcPts val="0"/>
                        </a:spcAft>
                      </a:pPr>
                      <a:r>
                        <a:rPr lang="en-US" sz="2000">
                          <a:effectLst/>
                          <a:latin typeface="Times New Roman" panose="02020603050405020304" pitchFamily="18" charset="0"/>
                          <a:cs typeface="Times New Roman" panose="02020603050405020304" pitchFamily="18" charset="0"/>
                        </a:rPr>
                        <a:t>8</a:t>
                      </a:r>
                      <a:endParaRPr lang="en-US" sz="32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The entrepreneur falls in love with the product/business</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8"/>
                  </a:ext>
                </a:extLst>
              </a:tr>
              <a:tr h="332014">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9</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Lack of financial responsibility and awareness</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09"/>
                  </a:ext>
                </a:extLst>
              </a:tr>
              <a:tr h="332014">
                <a:tc>
                  <a:txBody>
                    <a:bodyPr/>
                    <a:lstStyle/>
                    <a:p>
                      <a:pPr marL="0" marR="0">
                        <a:lnSpc>
                          <a:spcPts val="1745"/>
                        </a:lnSpc>
                        <a:spcBef>
                          <a:spcPts val="0"/>
                        </a:spcBef>
                        <a:spcAft>
                          <a:spcPts val="0"/>
                        </a:spcAft>
                      </a:pPr>
                      <a:r>
                        <a:rPr lang="en-US" sz="2000">
                          <a:effectLst/>
                          <a:latin typeface="Times New Roman" panose="02020603050405020304" pitchFamily="18" charset="0"/>
                          <a:cs typeface="Times New Roman" panose="02020603050405020304" pitchFamily="18" charset="0"/>
                        </a:rPr>
                        <a:t>10</a:t>
                      </a:r>
                      <a:endParaRPr lang="en-US" sz="32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Lack of a clear focus</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10"/>
                  </a:ext>
                </a:extLst>
              </a:tr>
              <a:tr h="332014">
                <a:tc>
                  <a:txBody>
                    <a:bodyPr/>
                    <a:lstStyle/>
                    <a:p>
                      <a:pPr marL="0" marR="0">
                        <a:lnSpc>
                          <a:spcPts val="1745"/>
                        </a:lnSpc>
                        <a:spcBef>
                          <a:spcPts val="0"/>
                        </a:spcBef>
                        <a:spcAft>
                          <a:spcPts val="0"/>
                        </a:spcAft>
                      </a:pPr>
                      <a:r>
                        <a:rPr lang="en-US" sz="2000">
                          <a:effectLst/>
                          <a:latin typeface="Times New Roman" panose="02020603050405020304" pitchFamily="18" charset="0"/>
                          <a:cs typeface="Times New Roman" panose="02020603050405020304" pitchFamily="18" charset="0"/>
                        </a:rPr>
                        <a:t>11</a:t>
                      </a:r>
                      <a:endParaRPr lang="en-US" sz="32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Too much money</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11"/>
                  </a:ext>
                </a:extLst>
              </a:tr>
              <a:tr h="332014">
                <a:tc>
                  <a:txBody>
                    <a:bodyPr/>
                    <a:lstStyle/>
                    <a:p>
                      <a:pPr marL="0" marR="0">
                        <a:lnSpc>
                          <a:spcPts val="1745"/>
                        </a:lnSpc>
                        <a:spcBef>
                          <a:spcPts val="0"/>
                        </a:spcBef>
                        <a:spcAft>
                          <a:spcPts val="0"/>
                        </a:spcAft>
                      </a:pPr>
                      <a:r>
                        <a:rPr lang="en-US" sz="2000">
                          <a:effectLst/>
                          <a:latin typeface="Times New Roman" panose="02020603050405020304" pitchFamily="18" charset="0"/>
                          <a:cs typeface="Times New Roman" panose="02020603050405020304" pitchFamily="18" charset="0"/>
                        </a:rPr>
                        <a:t>12</a:t>
                      </a:r>
                      <a:endParaRPr lang="en-US" sz="3200">
                        <a:effectLst/>
                        <a:latin typeface="Times New Roman" panose="02020603050405020304" pitchFamily="18" charset="0"/>
                        <a:ea typeface="Calibri"/>
                        <a:cs typeface="Times New Roman" panose="02020603050405020304" pitchFamily="18" charset="0"/>
                      </a:endParaRPr>
                    </a:p>
                  </a:txBody>
                  <a:tcPr marL="57150" marR="0" marT="0" marB="0" anchor="ctr"/>
                </a:tc>
                <a:tc>
                  <a:txBody>
                    <a:bodyPr/>
                    <a:lstStyle/>
                    <a:p>
                      <a:pPr marL="0" marR="0">
                        <a:lnSpc>
                          <a:spcPts val="1745"/>
                        </a:lnSpc>
                        <a:spcBef>
                          <a:spcPts val="0"/>
                        </a:spcBef>
                        <a:spcAft>
                          <a:spcPts val="0"/>
                        </a:spcAft>
                      </a:pPr>
                      <a:r>
                        <a:rPr lang="en-US" sz="2000" dirty="0">
                          <a:effectLst/>
                          <a:latin typeface="Times New Roman" panose="02020603050405020304" pitchFamily="18" charset="0"/>
                          <a:cs typeface="Times New Roman" panose="02020603050405020304" pitchFamily="18" charset="0"/>
                        </a:rPr>
                        <a:t>Optimistic/Realistic/Pessimistic</a:t>
                      </a:r>
                      <a:endParaRPr lang="en-US" sz="3200" dirty="0">
                        <a:effectLst/>
                        <a:latin typeface="Times New Roman" panose="02020603050405020304" pitchFamily="18" charset="0"/>
                        <a:ea typeface="Calibri"/>
                        <a:cs typeface="Times New Roman" panose="02020603050405020304" pitchFamily="18" charset="0"/>
                      </a:endParaRPr>
                    </a:p>
                  </a:txBody>
                  <a:tcPr marL="57150" marR="0" marT="0" marB="0"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695114751"/>
      </p:ext>
    </p:extLst>
  </p:cSld>
  <p:clrMapOvr>
    <a:masterClrMapping/>
  </p:clrMapOvr>
  <p:transition>
    <p:zoom dir="in"/>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p:cNvSpPr/>
          <p:nvPr/>
        </p:nvSpPr>
        <p:spPr>
          <a:xfrm>
            <a:off x="381000" y="304803"/>
            <a:ext cx="8458200" cy="646272"/>
          </a:xfrm>
          <a:prstGeom prst="rect">
            <a:avLst/>
          </a:prstGeom>
        </p:spPr>
        <p:txBody>
          <a:bodyPr wrap="square" lIns="91383" tIns="45691" rIns="91383" bIns="45691">
            <a:spAutoFit/>
          </a:bodyPr>
          <a:lstStyle/>
          <a:p>
            <a:pPr algn="ctr"/>
            <a:r>
              <a:rPr lang="en-US"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Chiropractic Philosophy &amp; Practice Styles</a:t>
            </a:r>
          </a:p>
        </p:txBody>
      </p:sp>
      <p:sp>
        <p:nvSpPr>
          <p:cNvPr id="2" name="TextBox 1"/>
          <p:cNvSpPr txBox="1"/>
          <p:nvPr/>
        </p:nvSpPr>
        <p:spPr>
          <a:xfrm>
            <a:off x="609600" y="609600"/>
            <a:ext cx="8229600" cy="2862322"/>
          </a:xfrm>
          <a:prstGeom prst="rect">
            <a:avLst/>
          </a:prstGeom>
          <a:noFill/>
        </p:spPr>
        <p:txBody>
          <a:bodyPr wrap="square" lIns="91383" tIns="45691" rIns="91383" bIns="45691" rtlCol="0">
            <a:spAutoFit/>
          </a:bodyPr>
          <a:lstStyle/>
          <a:p>
            <a:endParaRPr lang="en-US" sz="2000" dirty="0">
              <a:solidFill>
                <a:prstClr val="white"/>
              </a:solidFill>
              <a:latin typeface="Times New Roman" panose="02020603050405020304" pitchFamily="18" charset="0"/>
              <a:cs typeface="Times New Roman" panose="02020603050405020304" pitchFamily="18" charset="0"/>
            </a:endParaRPr>
          </a:p>
          <a:p>
            <a:r>
              <a:rPr lang="en-US" sz="2000" dirty="0">
                <a:solidFill>
                  <a:prstClr val="white"/>
                </a:solidFill>
                <a:latin typeface="Times New Roman" panose="02020603050405020304" pitchFamily="18" charset="0"/>
                <a:cs typeface="Times New Roman" panose="02020603050405020304" pitchFamily="18" charset="0"/>
              </a:rPr>
              <a:t>The answer seems obvious: the practice system DOES NOT matter!</a:t>
            </a:r>
          </a:p>
          <a:p>
            <a:r>
              <a:rPr lang="en-US" sz="2000" dirty="0">
                <a:solidFill>
                  <a:prstClr val="white"/>
                </a:solidFill>
                <a:latin typeface="Times New Roman" panose="02020603050405020304" pitchFamily="18" charset="0"/>
                <a:cs typeface="Times New Roman" panose="02020603050405020304" pitchFamily="18" charset="0"/>
              </a:rPr>
              <a:t>What does matter is YOU! If you are 100% all in with a particular practice style then it WILL work. If you are not sure and constantly doubting yourself or the system, then failure is waiting around the corner. Explore all styles and all the angles. Sit down and really think about what makes the most sense to YOU and then do it. The point is, whatever you choose for yourself is fine,  just choose what makes sense to you and go all out, 110%!</a:t>
            </a:r>
          </a:p>
          <a:p>
            <a:endParaRPr lang="en-US" sz="2000" dirty="0">
              <a:solidFill>
                <a:prstClr val="white"/>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3200400"/>
            <a:ext cx="438150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0" y="3200409"/>
            <a:ext cx="3695700" cy="3170099"/>
          </a:xfrm>
          <a:prstGeom prst="rect">
            <a:avLst/>
          </a:prstGeom>
          <a:noFill/>
        </p:spPr>
        <p:txBody>
          <a:bodyPr wrap="square" lIns="91383" tIns="45691" rIns="91383" bIns="45691" rtlCol="0">
            <a:spAutoFit/>
          </a:bodyPr>
          <a:lstStyle/>
          <a:p>
            <a:pPr algn="ctr"/>
            <a:r>
              <a:rPr lang="en-US" sz="4000" b="1" dirty="0">
                <a:solidFill>
                  <a:srgbClr val="F3A44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as one of my favorite DC’s Scott always says:</a:t>
            </a:r>
          </a:p>
          <a:p>
            <a:pPr algn="ctr"/>
            <a:r>
              <a:rPr lang="en-US" sz="40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 Excuses!”</a:t>
            </a:r>
          </a:p>
        </p:txBody>
      </p:sp>
    </p:spTree>
    <p:extLst>
      <p:ext uri="{BB962C8B-B14F-4D97-AF65-F5344CB8AC3E}">
        <p14:creationId xmlns:p14="http://schemas.microsoft.com/office/powerpoint/2010/main" val="3417865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9933"/>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27314" y="1981200"/>
            <a:ext cx="8563841" cy="1143000"/>
          </a:xfrm>
          <a:prstGeom prst="rect">
            <a:avLst/>
          </a:prstGeom>
          <a:noFill/>
          <a:ln w="9525">
            <a:noFill/>
            <a:miter lim="800000"/>
            <a:headEnd/>
            <a:tailEnd/>
          </a:ln>
          <a:effectLst/>
        </p:spPr>
        <p:txBody>
          <a:bodyPr vert="horz" wrap="square" lIns="90251" tIns="45125" rIns="90251" bIns="45125" numCol="1" anchor="ctr" anchorCtr="0" compatLnSpc="1">
            <a:prstTxWarp prst="textNoShape">
              <a:avLst/>
            </a:prstTxWarp>
          </a:bodyPr>
          <a:lstStyle/>
          <a:p>
            <a:pPr algn="ctr" eaLnBrk="1" hangingPunct="1">
              <a:defRPr/>
            </a:pPr>
            <a:r>
              <a:rPr lang="en-US" sz="3182" b="1" dirty="0">
                <a:solidFill>
                  <a:prstClr val="black"/>
                </a:solidFill>
                <a:latin typeface="Times New Roman" panose="02020603050405020304" pitchFamily="18" charset="0"/>
                <a:cs typeface="Times New Roman" panose="02020603050405020304" pitchFamily="18" charset="0"/>
              </a:rPr>
              <a:t>Shift Your Paradigm!</a:t>
            </a:r>
          </a:p>
          <a:p>
            <a:r>
              <a:rPr lang="en-US" sz="2727"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Make a list of 10 things that you know and understand as a chiropractor, that you are pretty sure most of your new patients do not. Here we are attempting to identify the different paradigms between chiropractors and the general population. </a:t>
            </a:r>
          </a:p>
          <a:p>
            <a:r>
              <a:rPr lang="en-US" sz="2727" b="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Which are the most important for the </a:t>
            </a:r>
            <a:r>
              <a:rPr lang="en-US" sz="2727" b="1" dirty="0" err="1">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pt</a:t>
            </a:r>
            <a:r>
              <a:rPr lang="en-US" sz="2727" b="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know? </a:t>
            </a:r>
          </a:p>
          <a:p>
            <a:r>
              <a:rPr lang="en-US" sz="2727"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Now take that list and one-by-one strategize on how to communicate your ideas to the patient.</a:t>
            </a:r>
          </a:p>
          <a:p>
            <a:pPr algn="ctr" eaLnBrk="1" hangingPunct="1">
              <a:defRPr/>
            </a:pPr>
            <a:br>
              <a:rPr lang="en-US" altLang="en-US" sz="3545" b="1" kern="0" dirty="0">
                <a:solidFill>
                  <a:srgbClr val="FF9645"/>
                </a:solidFill>
                <a:latin typeface="Rockwell Extra Bold" pitchFamily="18" charset="0"/>
                <a:ea typeface="+mj-ea"/>
                <a:cs typeface="+mj-cs"/>
              </a:rPr>
            </a:br>
            <a:endParaRPr lang="en-US" sz="3545" b="1" kern="0" dirty="0">
              <a:solidFill>
                <a:srgbClr val="FF9645"/>
              </a:solidFill>
              <a:latin typeface="Rockwell Extra Bold" pitchFamily="18" charset="0"/>
              <a:ea typeface="+mj-ea"/>
              <a:cs typeface="+mj-cs"/>
            </a:endParaRPr>
          </a:p>
        </p:txBody>
      </p:sp>
      <p:sp>
        <p:nvSpPr>
          <p:cNvPr id="2" name="Slide Number Placeholder 1"/>
          <p:cNvSpPr>
            <a:spLocks noGrp="1"/>
          </p:cNvSpPr>
          <p:nvPr>
            <p:ph type="sldNum" sz="quarter" idx="12"/>
          </p:nvPr>
        </p:nvSpPr>
        <p:spPr/>
        <p:txBody>
          <a:bodyPr/>
          <a:lstStyle/>
          <a:p>
            <a:pPr>
              <a:defRPr/>
            </a:pPr>
            <a:fld id="{253AAD75-9AC2-4556-AA1E-50F2B14667B2}" type="slidenum">
              <a:rPr lang="en-US" smtClean="0">
                <a:solidFill>
                  <a:prstClr val="white"/>
                </a:solidFill>
              </a:rPr>
              <a:pPr>
                <a:defRPr/>
              </a:pPr>
              <a:t>24</a:t>
            </a:fld>
            <a:endParaRPr lang="en-US">
              <a:solidFill>
                <a:prstClr val="white"/>
              </a:solidFill>
            </a:endParaRPr>
          </a:p>
        </p:txBody>
      </p:sp>
      <p:pic>
        <p:nvPicPr>
          <p:cNvPr id="7"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61360" y="4016653"/>
            <a:ext cx="3797877" cy="2605092"/>
          </a:xfrm>
          <a:prstGeom prst="rect">
            <a:avLst/>
          </a:prstGeom>
          <a:noFill/>
          <a:ln w="254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10117503"/>
      </p:ext>
    </p:extLst>
  </p:cSld>
  <p:clrMapOvr>
    <a:masterClrMapping/>
  </p:clrMapOvr>
  <p:transition>
    <p:zoom dir="in"/>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8AF3995-BBDA-48F8-B487-0E27E776DFE8}" type="slidenum">
              <a:rPr lang="en-US">
                <a:solidFill>
                  <a:srgbClr val="FF0000"/>
                </a:solidFill>
              </a:rPr>
              <a:pPr>
                <a:defRPr/>
              </a:pPr>
              <a:t>25</a:t>
            </a:fld>
            <a:endParaRPr lang="en-US">
              <a:solidFill>
                <a:srgbClr val="FF0000"/>
              </a:solidFill>
            </a:endParaRPr>
          </a:p>
        </p:txBody>
      </p:sp>
      <p:sp>
        <p:nvSpPr>
          <p:cNvPr id="29699" name="Rectangle 2"/>
          <p:cNvSpPr>
            <a:spLocks noGrp="1" noChangeArrowheads="1"/>
          </p:cNvSpPr>
          <p:nvPr>
            <p:ph type="title"/>
          </p:nvPr>
        </p:nvSpPr>
        <p:spPr>
          <a:xfrm>
            <a:off x="625187" y="382589"/>
            <a:ext cx="7814505" cy="765175"/>
          </a:xfrm>
        </p:spPr>
        <p:txBody>
          <a:bodyPr/>
          <a:lstStyle/>
          <a:p>
            <a:pPr eaLnBrk="1" hangingPunct="1"/>
            <a:r>
              <a:rPr lang="en-US" altLang="en-US" sz="4727" b="1" dirty="0">
                <a:latin typeface="Rockwell Extra Bold" pitchFamily="18" charset="0"/>
              </a:rPr>
              <a:t> </a:t>
            </a:r>
            <a:r>
              <a:rPr lang="en-US" altLang="en-US" sz="4727" b="1" dirty="0">
                <a:solidFill>
                  <a:srgbClr val="FF0000"/>
                </a:solidFill>
                <a:latin typeface="Rockwell Extra Bold" pitchFamily="18" charset="0"/>
              </a:rPr>
              <a:t>Pricing?</a:t>
            </a:r>
          </a:p>
        </p:txBody>
      </p:sp>
      <p:pic>
        <p:nvPicPr>
          <p:cNvPr id="29700" name="Picture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382947" y="1219200"/>
            <a:ext cx="4240032" cy="5105400"/>
          </a:xfrm>
          <a:noFill/>
        </p:spPr>
      </p:pic>
    </p:spTree>
    <p:extLst>
      <p:ext uri="{BB962C8B-B14F-4D97-AF65-F5344CB8AC3E}">
        <p14:creationId xmlns:p14="http://schemas.microsoft.com/office/powerpoint/2010/main" val="304271227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8AF3995-BBDA-48F8-B487-0E27E776DFE8}" type="slidenum">
              <a:rPr lang="en-US">
                <a:solidFill>
                  <a:srgbClr val="FF0000"/>
                </a:solidFill>
              </a:rPr>
              <a:pPr>
                <a:defRPr/>
              </a:pPr>
              <a:t>26</a:t>
            </a:fld>
            <a:endParaRPr lang="en-US">
              <a:solidFill>
                <a:srgbClr val="FF0000"/>
              </a:solidFill>
            </a:endParaRPr>
          </a:p>
        </p:txBody>
      </p:sp>
      <p:sp>
        <p:nvSpPr>
          <p:cNvPr id="29699" name="Rectangle 2"/>
          <p:cNvSpPr>
            <a:spLocks noGrp="1" noChangeArrowheads="1"/>
          </p:cNvSpPr>
          <p:nvPr>
            <p:ph type="title"/>
          </p:nvPr>
        </p:nvSpPr>
        <p:spPr>
          <a:xfrm>
            <a:off x="685800" y="152400"/>
            <a:ext cx="7814505" cy="765175"/>
          </a:xfrm>
        </p:spPr>
        <p:txBody>
          <a:bodyPr/>
          <a:lstStyle/>
          <a:p>
            <a:pPr eaLnBrk="1" hangingPunct="1"/>
            <a:r>
              <a:rPr lang="en-US" altLang="en-US" sz="5364" b="1" dirty="0">
                <a:solidFill>
                  <a:srgbClr val="FF0000"/>
                </a:solidFill>
                <a:latin typeface="Rockwell Extra Bold" pitchFamily="18" charset="0"/>
              </a:rPr>
              <a:t>US Income</a:t>
            </a:r>
          </a:p>
        </p:txBody>
      </p:sp>
      <p:graphicFrame>
        <p:nvGraphicFramePr>
          <p:cNvPr id="8" name="Table 7"/>
          <p:cNvGraphicFramePr>
            <a:graphicFrameLocks noGrp="1"/>
          </p:cNvGraphicFramePr>
          <p:nvPr>
            <p:extLst>
              <p:ext uri="{D42A27DB-BD31-4B8C-83A1-F6EECF244321}">
                <p14:modId xmlns:p14="http://schemas.microsoft.com/office/powerpoint/2010/main" val="279811522"/>
              </p:ext>
            </p:extLst>
          </p:nvPr>
        </p:nvGraphicFramePr>
        <p:xfrm>
          <a:off x="1946563" y="1066800"/>
          <a:ext cx="5250874" cy="3452554"/>
        </p:xfrm>
        <a:graphic>
          <a:graphicData uri="http://schemas.openxmlformats.org/drawingml/2006/table">
            <a:tbl>
              <a:tblPr firstRow="1" bandRow="1">
                <a:tableStyleId>{5C22544A-7EE6-4342-B048-85BDC9FD1C3A}</a:tableStyleId>
              </a:tblPr>
              <a:tblGrid>
                <a:gridCol w="2625437">
                  <a:extLst>
                    <a:ext uri="{9D8B030D-6E8A-4147-A177-3AD203B41FA5}">
                      <a16:colId xmlns:a16="http://schemas.microsoft.com/office/drawing/2014/main" val="20000"/>
                    </a:ext>
                  </a:extLst>
                </a:gridCol>
                <a:gridCol w="2625437">
                  <a:extLst>
                    <a:ext uri="{9D8B030D-6E8A-4147-A177-3AD203B41FA5}">
                      <a16:colId xmlns:a16="http://schemas.microsoft.com/office/drawing/2014/main" val="20001"/>
                    </a:ext>
                  </a:extLst>
                </a:gridCol>
              </a:tblGrid>
              <a:tr h="493222">
                <a:tc>
                  <a:txBody>
                    <a:bodyPr/>
                    <a:lstStyle/>
                    <a:p>
                      <a:pPr algn="ctr"/>
                      <a:r>
                        <a:rPr lang="en-US" sz="2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Income</a:t>
                      </a:r>
                    </a:p>
                  </a:txBody>
                  <a:tcPr marL="89362" marR="89362"/>
                </a:tc>
                <a:tc>
                  <a:txBody>
                    <a:bodyPr/>
                    <a:lstStyle/>
                    <a:p>
                      <a:pPr algn="ctr"/>
                      <a:r>
                        <a:rPr lang="en-US" sz="2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AGI</a:t>
                      </a:r>
                    </a:p>
                  </a:txBody>
                  <a:tcPr marL="89362" marR="89362"/>
                </a:tc>
                <a:extLst>
                  <a:ext uri="{0D108BD9-81ED-4DB2-BD59-A6C34878D82A}">
                    <a16:rowId xmlns:a16="http://schemas.microsoft.com/office/drawing/2014/main" val="10000"/>
                  </a:ext>
                </a:extLst>
              </a:tr>
              <a:tr h="493222">
                <a:tc>
                  <a:txBody>
                    <a:bodyPr/>
                    <a:lstStyle/>
                    <a:p>
                      <a:pPr algn="ctr"/>
                      <a:r>
                        <a:rPr lang="en-US" sz="2000" dirty="0">
                          <a:latin typeface="Times New Roman" panose="02020603050405020304" pitchFamily="18" charset="0"/>
                          <a:cs typeface="Times New Roman" panose="02020603050405020304" pitchFamily="18" charset="0"/>
                        </a:rPr>
                        <a:t>Top 1%</a:t>
                      </a:r>
                    </a:p>
                  </a:txBody>
                  <a:tcPr marL="89362" marR="89362"/>
                </a:tc>
                <a:tc>
                  <a:txBody>
                    <a:bodyPr/>
                    <a:lstStyle/>
                    <a:p>
                      <a:pPr algn="ctr"/>
                      <a:r>
                        <a:rPr lang="en-US" sz="2000">
                          <a:latin typeface="Times New Roman" panose="02020603050405020304" pitchFamily="18" charset="0"/>
                          <a:cs typeface="Times New Roman" panose="02020603050405020304" pitchFamily="18" charset="0"/>
                        </a:rPr>
                        <a:t> Over $369,691</a:t>
                      </a:r>
                      <a:endParaRPr lang="en-US" sz="2000" dirty="0">
                        <a:latin typeface="Times New Roman" panose="02020603050405020304" pitchFamily="18" charset="0"/>
                        <a:cs typeface="Times New Roman" panose="02020603050405020304" pitchFamily="18" charset="0"/>
                      </a:endParaRPr>
                    </a:p>
                  </a:txBody>
                  <a:tcPr marL="89362" marR="89362"/>
                </a:tc>
                <a:extLst>
                  <a:ext uri="{0D108BD9-81ED-4DB2-BD59-A6C34878D82A}">
                    <a16:rowId xmlns:a16="http://schemas.microsoft.com/office/drawing/2014/main" val="10001"/>
                  </a:ext>
                </a:extLst>
              </a:tr>
              <a:tr h="4932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Top 5%</a:t>
                      </a:r>
                    </a:p>
                  </a:txBody>
                  <a:tcPr marL="89362" marR="8936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 Over $161,579</a:t>
                      </a:r>
                    </a:p>
                  </a:txBody>
                  <a:tcPr marL="89362" marR="89362"/>
                </a:tc>
                <a:extLst>
                  <a:ext uri="{0D108BD9-81ED-4DB2-BD59-A6C34878D82A}">
                    <a16:rowId xmlns:a16="http://schemas.microsoft.com/office/drawing/2014/main" val="10002"/>
                  </a:ext>
                </a:extLst>
              </a:tr>
              <a:tr h="4932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Top 10%</a:t>
                      </a:r>
                    </a:p>
                  </a:txBody>
                  <a:tcPr marL="89362" marR="8936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 Over $116,623</a:t>
                      </a:r>
                    </a:p>
                  </a:txBody>
                  <a:tcPr marL="89362" marR="89362"/>
                </a:tc>
                <a:extLst>
                  <a:ext uri="{0D108BD9-81ED-4DB2-BD59-A6C34878D82A}">
                    <a16:rowId xmlns:a16="http://schemas.microsoft.com/office/drawing/2014/main" val="10003"/>
                  </a:ext>
                </a:extLst>
              </a:tr>
              <a:tr h="4932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Top 25%</a:t>
                      </a:r>
                    </a:p>
                  </a:txBody>
                  <a:tcPr marL="89362" marR="8936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 Over   $69,126</a:t>
                      </a:r>
                    </a:p>
                  </a:txBody>
                  <a:tcPr marL="89362" marR="89362"/>
                </a:tc>
                <a:extLst>
                  <a:ext uri="{0D108BD9-81ED-4DB2-BD59-A6C34878D82A}">
                    <a16:rowId xmlns:a16="http://schemas.microsoft.com/office/drawing/2014/main" val="10004"/>
                  </a:ext>
                </a:extLst>
              </a:tr>
              <a:tr h="4932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Top 50%</a:t>
                      </a:r>
                    </a:p>
                  </a:txBody>
                  <a:tcPr marL="89362" marR="8936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 Over   $34,338</a:t>
                      </a:r>
                    </a:p>
                  </a:txBody>
                  <a:tcPr marL="89362" marR="89362"/>
                </a:tc>
                <a:extLst>
                  <a:ext uri="{0D108BD9-81ED-4DB2-BD59-A6C34878D82A}">
                    <a16:rowId xmlns:a16="http://schemas.microsoft.com/office/drawing/2014/main" val="10005"/>
                  </a:ext>
                </a:extLst>
              </a:tr>
              <a:tr h="4932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Bottom 50%</a:t>
                      </a:r>
                    </a:p>
                  </a:txBody>
                  <a:tcPr marL="89362" marR="8936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 Under $34,338</a:t>
                      </a:r>
                    </a:p>
                  </a:txBody>
                  <a:tcPr marL="89362" marR="89362"/>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F132521E-D3E6-49E4-B7C0-EF79136D4E05}"/>
              </a:ext>
            </a:extLst>
          </p:cNvPr>
          <p:cNvSpPr/>
          <p:nvPr/>
        </p:nvSpPr>
        <p:spPr>
          <a:xfrm>
            <a:off x="647700" y="4668579"/>
            <a:ext cx="7848600" cy="1077218"/>
          </a:xfrm>
          <a:prstGeom prst="rect">
            <a:avLst/>
          </a:prstGeom>
        </p:spPr>
        <p:txBody>
          <a:bodyPr wrap="square">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Santa Clara County has the highest median household income in the nation, at $93,500</a:t>
            </a:r>
          </a:p>
        </p:txBody>
      </p:sp>
    </p:spTree>
    <p:extLst>
      <p:ext uri="{BB962C8B-B14F-4D97-AF65-F5344CB8AC3E}">
        <p14:creationId xmlns:p14="http://schemas.microsoft.com/office/powerpoint/2010/main" val="393787726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defTabSz="831281">
              <a:defRPr/>
            </a:pPr>
            <a:fld id="{F063B7A1-23A6-45C2-A607-8E4EEC486C89}" type="slidenum">
              <a:rPr lang="en-US">
                <a:solidFill>
                  <a:srgbClr val="FF0000"/>
                </a:solidFill>
                <a:latin typeface="Arial"/>
              </a:rPr>
              <a:pPr defTabSz="831281">
                <a:defRPr/>
              </a:pPr>
              <a:t>27</a:t>
            </a:fld>
            <a:endParaRPr lang="en-US" dirty="0">
              <a:solidFill>
                <a:srgbClr val="FF0000"/>
              </a:solidFill>
              <a:latin typeface="Arial"/>
            </a:endParaRPr>
          </a:p>
        </p:txBody>
      </p:sp>
      <p:sp>
        <p:nvSpPr>
          <p:cNvPr id="20483" name="Rectangle 11"/>
          <p:cNvSpPr>
            <a:spLocks noChangeArrowheads="1"/>
          </p:cNvSpPr>
          <p:nvPr/>
        </p:nvSpPr>
        <p:spPr bwMode="auto">
          <a:xfrm>
            <a:off x="1122218" y="304800"/>
            <a:ext cx="6899564" cy="609600"/>
          </a:xfrm>
          <a:prstGeom prst="rect">
            <a:avLst/>
          </a:prstGeom>
          <a:noFill/>
          <a:ln w="9525">
            <a:noFill/>
            <a:miter lim="800000"/>
            <a:headEnd/>
            <a:tailEnd/>
          </a:ln>
        </p:spPr>
        <p:txBody>
          <a:bodyPr lIns="90114" tIns="45055" rIns="90114" bIns="45055" anchor="ctr"/>
          <a:lstStyle/>
          <a:p>
            <a:pPr defTabSz="831281" eaLnBrk="1" hangingPunct="1"/>
            <a:r>
              <a:rPr lang="en-US" altLang="en-US" sz="3636" b="1" dirty="0">
                <a:solidFill>
                  <a:srgbClr val="00FF00"/>
                </a:solidFill>
                <a:latin typeface="Times New Roman" pitchFamily="18" charset="0"/>
              </a:rPr>
              <a:t>   How Many Patients Do I Need?</a:t>
            </a:r>
          </a:p>
        </p:txBody>
      </p:sp>
      <p:graphicFrame>
        <p:nvGraphicFramePr>
          <p:cNvPr id="9" name="Table 8">
            <a:extLst>
              <a:ext uri="{FF2B5EF4-FFF2-40B4-BE49-F238E27FC236}">
                <a16:creationId xmlns:a16="http://schemas.microsoft.com/office/drawing/2014/main" id="{B4C6E82D-916F-46C2-A509-937C509C72E5}"/>
              </a:ext>
            </a:extLst>
          </p:cNvPr>
          <p:cNvGraphicFramePr>
            <a:graphicFrameLocks noGrp="1"/>
          </p:cNvGraphicFramePr>
          <p:nvPr>
            <p:extLst>
              <p:ext uri="{D42A27DB-BD31-4B8C-83A1-F6EECF244321}">
                <p14:modId xmlns:p14="http://schemas.microsoft.com/office/powerpoint/2010/main" val="2577501896"/>
              </p:ext>
            </p:extLst>
          </p:nvPr>
        </p:nvGraphicFramePr>
        <p:xfrm>
          <a:off x="457202" y="1066800"/>
          <a:ext cx="8229595" cy="4021704"/>
        </p:xfrm>
        <a:graphic>
          <a:graphicData uri="http://schemas.openxmlformats.org/drawingml/2006/table">
            <a:tbl>
              <a:tblPr/>
              <a:tblGrid>
                <a:gridCol w="806823">
                  <a:extLst>
                    <a:ext uri="{9D8B030D-6E8A-4147-A177-3AD203B41FA5}">
                      <a16:colId xmlns:a16="http://schemas.microsoft.com/office/drawing/2014/main" val="1826953913"/>
                    </a:ext>
                  </a:extLst>
                </a:gridCol>
                <a:gridCol w="806823">
                  <a:extLst>
                    <a:ext uri="{9D8B030D-6E8A-4147-A177-3AD203B41FA5}">
                      <a16:colId xmlns:a16="http://schemas.microsoft.com/office/drawing/2014/main" val="2168104646"/>
                    </a:ext>
                  </a:extLst>
                </a:gridCol>
                <a:gridCol w="806823">
                  <a:extLst>
                    <a:ext uri="{9D8B030D-6E8A-4147-A177-3AD203B41FA5}">
                      <a16:colId xmlns:a16="http://schemas.microsoft.com/office/drawing/2014/main" val="356655932"/>
                    </a:ext>
                  </a:extLst>
                </a:gridCol>
                <a:gridCol w="806823">
                  <a:extLst>
                    <a:ext uri="{9D8B030D-6E8A-4147-A177-3AD203B41FA5}">
                      <a16:colId xmlns:a16="http://schemas.microsoft.com/office/drawing/2014/main" val="1996450344"/>
                    </a:ext>
                  </a:extLst>
                </a:gridCol>
                <a:gridCol w="806823">
                  <a:extLst>
                    <a:ext uri="{9D8B030D-6E8A-4147-A177-3AD203B41FA5}">
                      <a16:colId xmlns:a16="http://schemas.microsoft.com/office/drawing/2014/main" val="1554122144"/>
                    </a:ext>
                  </a:extLst>
                </a:gridCol>
                <a:gridCol w="161365">
                  <a:extLst>
                    <a:ext uri="{9D8B030D-6E8A-4147-A177-3AD203B41FA5}">
                      <a16:colId xmlns:a16="http://schemas.microsoft.com/office/drawing/2014/main" val="961821761"/>
                    </a:ext>
                  </a:extLst>
                </a:gridCol>
                <a:gridCol w="806823">
                  <a:extLst>
                    <a:ext uri="{9D8B030D-6E8A-4147-A177-3AD203B41FA5}">
                      <a16:colId xmlns:a16="http://schemas.microsoft.com/office/drawing/2014/main" val="1118787732"/>
                    </a:ext>
                  </a:extLst>
                </a:gridCol>
                <a:gridCol w="806823">
                  <a:extLst>
                    <a:ext uri="{9D8B030D-6E8A-4147-A177-3AD203B41FA5}">
                      <a16:colId xmlns:a16="http://schemas.microsoft.com/office/drawing/2014/main" val="526547034"/>
                    </a:ext>
                  </a:extLst>
                </a:gridCol>
                <a:gridCol w="806823">
                  <a:extLst>
                    <a:ext uri="{9D8B030D-6E8A-4147-A177-3AD203B41FA5}">
                      <a16:colId xmlns:a16="http://schemas.microsoft.com/office/drawing/2014/main" val="3888557669"/>
                    </a:ext>
                  </a:extLst>
                </a:gridCol>
                <a:gridCol w="806823">
                  <a:extLst>
                    <a:ext uri="{9D8B030D-6E8A-4147-A177-3AD203B41FA5}">
                      <a16:colId xmlns:a16="http://schemas.microsoft.com/office/drawing/2014/main" val="3496429322"/>
                    </a:ext>
                  </a:extLst>
                </a:gridCol>
                <a:gridCol w="806823">
                  <a:extLst>
                    <a:ext uri="{9D8B030D-6E8A-4147-A177-3AD203B41FA5}">
                      <a16:colId xmlns:a16="http://schemas.microsoft.com/office/drawing/2014/main" val="2375973785"/>
                    </a:ext>
                  </a:extLst>
                </a:gridCol>
              </a:tblGrid>
              <a:tr h="223428">
                <a:tc>
                  <a:txBody>
                    <a:bodyPr/>
                    <a:lstStyle/>
                    <a:p>
                      <a:pPr algn="ctr" fontAlgn="ctr"/>
                      <a:r>
                        <a:rPr lang="en-US" sz="1400" b="0" i="0" u="none" strike="noStrike">
                          <a:effectLst/>
                          <a:latin typeface="Times New Roman" panose="02020603050405020304" pitchFamily="18" charset="0"/>
                        </a:rPr>
                        <a:t>Pts/day</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Fee</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$/day</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$/month</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$/yr</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Pts/day</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dirty="0">
                          <a:effectLst/>
                          <a:latin typeface="Times New Roman" panose="02020603050405020304" pitchFamily="18" charset="0"/>
                        </a:rPr>
                        <a:t>Fee</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$/day</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$/month</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$/yr</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02087203"/>
                  </a:ext>
                </a:extLst>
              </a:tr>
              <a:tr h="223428">
                <a:tc>
                  <a:txBody>
                    <a:bodyPr/>
                    <a:lstStyle/>
                    <a:p>
                      <a:pPr algn="ctr" fontAlgn="ctr"/>
                      <a:r>
                        <a:rPr lang="en-US" sz="1400" b="0" i="0" u="none" strike="noStrike">
                          <a:effectLst/>
                          <a:latin typeface="Times New Roman" panose="02020603050405020304" pitchFamily="18" charset="0"/>
                        </a:rPr>
                        <a:t>10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$20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$200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$4,000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$48,000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10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$35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$350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$7,000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$84,000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5984899"/>
                  </a:ext>
                </a:extLst>
              </a:tr>
              <a:tr h="223428">
                <a:tc>
                  <a:txBody>
                    <a:bodyPr/>
                    <a:lstStyle/>
                    <a:p>
                      <a:pPr algn="ctr" fontAlgn="ctr"/>
                      <a:r>
                        <a:rPr lang="en-US" sz="1400" b="0" i="0" u="none" strike="noStrike">
                          <a:effectLst/>
                          <a:latin typeface="Times New Roman" panose="02020603050405020304" pitchFamily="18" charset="0"/>
                        </a:rPr>
                        <a:t>15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$20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$300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$6,000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$72,000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15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$35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$525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$10,500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$126,000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732740"/>
                  </a:ext>
                </a:extLst>
              </a:tr>
              <a:tr h="223428">
                <a:tc>
                  <a:txBody>
                    <a:bodyPr/>
                    <a:lstStyle/>
                    <a:p>
                      <a:pPr algn="ctr" fontAlgn="ctr"/>
                      <a:r>
                        <a:rPr lang="en-US" sz="1400" b="0" i="0" u="none" strike="noStrike">
                          <a:effectLst/>
                          <a:latin typeface="Times New Roman" panose="02020603050405020304" pitchFamily="18" charset="0"/>
                        </a:rPr>
                        <a:t>20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$20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$400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$8,000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$96,000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20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$35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$700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$14,000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$168,000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88598689"/>
                  </a:ext>
                </a:extLst>
              </a:tr>
              <a:tr h="223428">
                <a:tc>
                  <a:txBody>
                    <a:bodyPr/>
                    <a:lstStyle/>
                    <a:p>
                      <a:pPr algn="ctr" fontAlgn="ctr"/>
                      <a:r>
                        <a:rPr lang="en-US" sz="1400" b="0" i="0" u="none" strike="noStrike">
                          <a:effectLst/>
                          <a:latin typeface="Times New Roman" panose="02020603050405020304" pitchFamily="18" charset="0"/>
                        </a:rPr>
                        <a:t>25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$20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$500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$10,000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$120,000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25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$35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$875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$17,500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$210,000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2800937"/>
                  </a:ext>
                </a:extLst>
              </a:tr>
              <a:tr h="223428">
                <a:tc>
                  <a:txBody>
                    <a:bodyPr/>
                    <a:lstStyle/>
                    <a:p>
                      <a:pPr algn="ctr" fontAlgn="ctr"/>
                      <a:r>
                        <a:rPr lang="en-US" sz="1400" b="0" i="0" u="none" strike="noStrike">
                          <a:effectLst/>
                          <a:latin typeface="Times New Roman" panose="02020603050405020304" pitchFamily="18" charset="0"/>
                        </a:rPr>
                        <a:t>30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$20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$600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$12,000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$144,000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30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$35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$1,050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$21,000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$252,000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99760749"/>
                  </a:ext>
                </a:extLst>
              </a:tr>
              <a:tr h="223428">
                <a:tc>
                  <a:txBody>
                    <a:bodyPr/>
                    <a:lstStyle/>
                    <a:p>
                      <a:pPr algn="l"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sz="1400" b="0" i="0" u="none" strike="noStrike">
                        <a:effectLst/>
                        <a:latin typeface="Times New Roman" panose="02020603050405020304" pitchFamily="18" charset="0"/>
                      </a:endParaRPr>
                    </a:p>
                  </a:txBody>
                  <a:tcPr marL="7448" marR="7448" marT="744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endParaRPr lang="en-US" sz="1400" b="0" i="0" u="none" strike="noStrike">
                        <a:effectLst/>
                        <a:latin typeface="Times New Roman" panose="02020603050405020304" pitchFamily="18" charset="0"/>
                      </a:endParaRPr>
                    </a:p>
                  </a:txBody>
                  <a:tcPr marL="7448" marR="7448" marT="744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2319022"/>
                  </a:ext>
                </a:extLst>
              </a:tr>
              <a:tr h="223428">
                <a:tc>
                  <a:txBody>
                    <a:bodyPr/>
                    <a:lstStyle/>
                    <a:p>
                      <a:pPr algn="ctr" fontAlgn="ctr"/>
                      <a:r>
                        <a:rPr lang="en-US" sz="1400" b="0" i="0" u="none" strike="noStrike">
                          <a:effectLst/>
                          <a:latin typeface="Times New Roman" panose="02020603050405020304" pitchFamily="18" charset="0"/>
                        </a:rPr>
                        <a:t>10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$25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$250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$5,000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$60,000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10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$40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$400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$8,000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$96,000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2561637"/>
                  </a:ext>
                </a:extLst>
              </a:tr>
              <a:tr h="223428">
                <a:tc>
                  <a:txBody>
                    <a:bodyPr/>
                    <a:lstStyle/>
                    <a:p>
                      <a:pPr algn="ctr" fontAlgn="ctr"/>
                      <a:r>
                        <a:rPr lang="en-US" sz="1400" b="0" i="0" u="none" strike="noStrike">
                          <a:effectLst/>
                          <a:latin typeface="Times New Roman" panose="02020603050405020304" pitchFamily="18" charset="0"/>
                        </a:rPr>
                        <a:t>15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$25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$375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$7,500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$90,000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15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$40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$600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$12,000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$144,000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92076248"/>
                  </a:ext>
                </a:extLst>
              </a:tr>
              <a:tr h="223428">
                <a:tc>
                  <a:txBody>
                    <a:bodyPr/>
                    <a:lstStyle/>
                    <a:p>
                      <a:pPr algn="ctr" fontAlgn="ctr"/>
                      <a:r>
                        <a:rPr lang="en-US" sz="1400" b="0" i="0" u="none" strike="noStrike">
                          <a:effectLst/>
                          <a:latin typeface="Times New Roman" panose="02020603050405020304" pitchFamily="18" charset="0"/>
                        </a:rPr>
                        <a:t>20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$25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$500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$10,000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$120,000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20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$40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$800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$16,000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$192,000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9008317"/>
                  </a:ext>
                </a:extLst>
              </a:tr>
              <a:tr h="223428">
                <a:tc>
                  <a:txBody>
                    <a:bodyPr/>
                    <a:lstStyle/>
                    <a:p>
                      <a:pPr algn="ctr" fontAlgn="ctr"/>
                      <a:r>
                        <a:rPr lang="en-US" sz="1400" b="0" i="0" u="none" strike="noStrike">
                          <a:effectLst/>
                          <a:latin typeface="Times New Roman" panose="02020603050405020304" pitchFamily="18" charset="0"/>
                        </a:rPr>
                        <a:t>25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$25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$625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$12,500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$150,000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25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$40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$1,000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$20,000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$240,000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5186832"/>
                  </a:ext>
                </a:extLst>
              </a:tr>
              <a:tr h="223428">
                <a:tc>
                  <a:txBody>
                    <a:bodyPr/>
                    <a:lstStyle/>
                    <a:p>
                      <a:pPr algn="ctr" fontAlgn="ctr"/>
                      <a:r>
                        <a:rPr lang="en-US" sz="1400" b="0" i="0" u="none" strike="noStrike">
                          <a:effectLst/>
                          <a:latin typeface="Times New Roman" panose="02020603050405020304" pitchFamily="18" charset="0"/>
                        </a:rPr>
                        <a:t>30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$25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$750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$15,000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$180,000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30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$40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$1,200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$24,000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$288,000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38548026"/>
                  </a:ext>
                </a:extLst>
              </a:tr>
              <a:tr h="223428">
                <a:tc>
                  <a:txBody>
                    <a:bodyPr/>
                    <a:lstStyle/>
                    <a:p>
                      <a:pPr algn="l"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sz="1400" b="0" i="0" u="none" strike="noStrike">
                        <a:effectLst/>
                        <a:latin typeface="Times New Roman" panose="02020603050405020304" pitchFamily="18" charset="0"/>
                      </a:endParaRPr>
                    </a:p>
                  </a:txBody>
                  <a:tcPr marL="7448" marR="7448" marT="744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endParaRPr lang="en-US" sz="1400" b="0" i="0" u="none" strike="noStrike">
                        <a:effectLst/>
                        <a:latin typeface="Times New Roman" panose="02020603050405020304" pitchFamily="18" charset="0"/>
                      </a:endParaRPr>
                    </a:p>
                  </a:txBody>
                  <a:tcPr marL="7448" marR="7448" marT="744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sz="1400" b="0" i="0" u="none" strike="noStrike">
                        <a:effectLst/>
                        <a:latin typeface="Times New Roman" panose="02020603050405020304" pitchFamily="18" charset="0"/>
                      </a:endParaRPr>
                    </a:p>
                  </a:txBody>
                  <a:tcPr marL="7448" marR="7448" marT="744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4634190"/>
                  </a:ext>
                </a:extLst>
              </a:tr>
              <a:tr h="223428">
                <a:tc>
                  <a:txBody>
                    <a:bodyPr/>
                    <a:lstStyle/>
                    <a:p>
                      <a:pPr algn="ctr" fontAlgn="ctr"/>
                      <a:r>
                        <a:rPr lang="en-US" sz="1400" b="0" i="0" u="none" strike="noStrike">
                          <a:effectLst/>
                          <a:latin typeface="Times New Roman" panose="02020603050405020304" pitchFamily="18" charset="0"/>
                        </a:rPr>
                        <a:t>10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$30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$300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$6,000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$72,000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10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$45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$450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$9,000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$108,000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75644929"/>
                  </a:ext>
                </a:extLst>
              </a:tr>
              <a:tr h="223428">
                <a:tc>
                  <a:txBody>
                    <a:bodyPr/>
                    <a:lstStyle/>
                    <a:p>
                      <a:pPr algn="ctr" fontAlgn="ctr"/>
                      <a:r>
                        <a:rPr lang="en-US" sz="1400" b="0" i="0" u="none" strike="noStrike">
                          <a:effectLst/>
                          <a:latin typeface="Times New Roman" panose="02020603050405020304" pitchFamily="18" charset="0"/>
                        </a:rPr>
                        <a:t>15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$30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$450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$9,000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$108,000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15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$45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$675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$13,500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$162,000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73111124"/>
                  </a:ext>
                </a:extLst>
              </a:tr>
              <a:tr h="223428">
                <a:tc>
                  <a:txBody>
                    <a:bodyPr/>
                    <a:lstStyle/>
                    <a:p>
                      <a:pPr algn="ctr" fontAlgn="ctr"/>
                      <a:r>
                        <a:rPr lang="en-US" sz="1400" b="0" i="0" u="none" strike="noStrike">
                          <a:effectLst/>
                          <a:latin typeface="Times New Roman" panose="02020603050405020304" pitchFamily="18" charset="0"/>
                        </a:rPr>
                        <a:t>20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$30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$600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$12,000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$144,000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20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$45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$900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$18,000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$216,000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7636377"/>
                  </a:ext>
                </a:extLst>
              </a:tr>
              <a:tr h="223428">
                <a:tc>
                  <a:txBody>
                    <a:bodyPr/>
                    <a:lstStyle/>
                    <a:p>
                      <a:pPr algn="ctr" fontAlgn="ctr"/>
                      <a:r>
                        <a:rPr lang="en-US" sz="1400" b="0" i="0" u="none" strike="noStrike">
                          <a:effectLst/>
                          <a:latin typeface="Times New Roman" panose="02020603050405020304" pitchFamily="18" charset="0"/>
                        </a:rPr>
                        <a:t>25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$30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$750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$15,000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$180,000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25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$45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$1,125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$22,500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$270,000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32507924"/>
                  </a:ext>
                </a:extLst>
              </a:tr>
              <a:tr h="223428">
                <a:tc>
                  <a:txBody>
                    <a:bodyPr/>
                    <a:lstStyle/>
                    <a:p>
                      <a:pPr algn="ctr" fontAlgn="ctr"/>
                      <a:r>
                        <a:rPr lang="en-US" sz="1400" b="0" i="0" u="none" strike="noStrike">
                          <a:effectLst/>
                          <a:latin typeface="Times New Roman" panose="02020603050405020304" pitchFamily="18" charset="0"/>
                        </a:rPr>
                        <a:t>30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$30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$900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$18,000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$216,000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effectLst/>
                          <a:latin typeface="Times New Roman" panose="02020603050405020304" pitchFamily="18" charset="0"/>
                        </a:rPr>
                        <a:t> </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400" b="0" i="0" u="none" strike="noStrike">
                          <a:effectLst/>
                          <a:latin typeface="Times New Roman" panose="02020603050405020304" pitchFamily="18" charset="0"/>
                        </a:rPr>
                        <a:t>30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dirty="0">
                          <a:effectLst/>
                          <a:latin typeface="Times New Roman" panose="02020603050405020304" pitchFamily="18" charset="0"/>
                        </a:rPr>
                        <a:t>$45</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400" b="0" i="0" u="none" strike="noStrike">
                          <a:effectLst/>
                          <a:latin typeface="Times New Roman" panose="02020603050405020304" pitchFamily="18" charset="0"/>
                        </a:rPr>
                        <a:t>$1,350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a:effectLst/>
                          <a:latin typeface="Times New Roman" panose="02020603050405020304" pitchFamily="18" charset="0"/>
                        </a:rPr>
                        <a:t>$27,000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dirty="0">
                          <a:effectLst/>
                          <a:latin typeface="Times New Roman" panose="02020603050405020304" pitchFamily="18" charset="0"/>
                        </a:rPr>
                        <a:t>$324,000</a:t>
                      </a:r>
                    </a:p>
                  </a:txBody>
                  <a:tcPr marL="7448" marR="7448" marT="74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2962879"/>
                  </a:ext>
                </a:extLst>
              </a:tr>
            </a:tbl>
          </a:graphicData>
        </a:graphic>
      </p:graphicFrame>
    </p:spTree>
    <p:extLst>
      <p:ext uri="{BB962C8B-B14F-4D97-AF65-F5344CB8AC3E}">
        <p14:creationId xmlns:p14="http://schemas.microsoft.com/office/powerpoint/2010/main" val="290854333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defTabSz="831281">
              <a:defRPr/>
            </a:pPr>
            <a:fld id="{F063B7A1-23A6-45C2-A607-8E4EEC486C89}" type="slidenum">
              <a:rPr lang="en-US">
                <a:solidFill>
                  <a:srgbClr val="FF0000"/>
                </a:solidFill>
                <a:latin typeface="Arial"/>
              </a:rPr>
              <a:pPr defTabSz="831281">
                <a:defRPr/>
              </a:pPr>
              <a:t>28</a:t>
            </a:fld>
            <a:endParaRPr lang="en-US" dirty="0">
              <a:solidFill>
                <a:srgbClr val="FF0000"/>
              </a:solidFill>
              <a:latin typeface="Arial"/>
            </a:endParaRPr>
          </a:p>
        </p:txBody>
      </p:sp>
      <p:sp>
        <p:nvSpPr>
          <p:cNvPr id="20483" name="Rectangle 11"/>
          <p:cNvSpPr>
            <a:spLocks noChangeArrowheads="1"/>
          </p:cNvSpPr>
          <p:nvPr/>
        </p:nvSpPr>
        <p:spPr bwMode="auto">
          <a:xfrm>
            <a:off x="415636" y="2597727"/>
            <a:ext cx="8624455" cy="1143000"/>
          </a:xfrm>
          <a:prstGeom prst="rect">
            <a:avLst/>
          </a:prstGeom>
          <a:noFill/>
          <a:ln w="9525">
            <a:noFill/>
            <a:miter lim="800000"/>
            <a:headEnd/>
            <a:tailEnd/>
          </a:ln>
        </p:spPr>
        <p:txBody>
          <a:bodyPr lIns="90114" tIns="45055" rIns="90114" bIns="45055" anchor="ctr"/>
          <a:lstStyle/>
          <a:p>
            <a:pPr defTabSz="831281" eaLnBrk="1" hangingPunct="1"/>
            <a:r>
              <a:rPr lang="en-US" altLang="en-US" sz="3636" b="1" dirty="0">
                <a:solidFill>
                  <a:srgbClr val="00FF00"/>
                </a:solidFill>
                <a:latin typeface="Times New Roman" pitchFamily="18" charset="0"/>
              </a:rPr>
              <a:t>   Today’s Goals:</a:t>
            </a:r>
          </a:p>
          <a:p>
            <a:pPr marL="415641" indent="-415641" defTabSz="831281" eaLnBrk="1" hangingPunct="1">
              <a:buClr>
                <a:srgbClr val="00FF00"/>
              </a:buClr>
              <a:buFont typeface="Wingdings" panose="05000000000000000000" pitchFamily="2" charset="2"/>
              <a:buChar char="Ø"/>
            </a:pPr>
            <a:r>
              <a:rPr lang="en-US" altLang="en-US" sz="2545" b="1" dirty="0">
                <a:solidFill>
                  <a:srgbClr val="FFFFFF"/>
                </a:solidFill>
                <a:latin typeface="Times New Roman" pitchFamily="18" charset="0"/>
              </a:rPr>
              <a:t>Create materials effective in educating your patients</a:t>
            </a:r>
          </a:p>
          <a:p>
            <a:pPr marL="155865" indent="-155865" defTabSz="831281" eaLnBrk="1" hangingPunct="1">
              <a:buClr>
                <a:srgbClr val="00FF00"/>
              </a:buClr>
              <a:buFont typeface="Wingdings" panose="05000000000000000000" pitchFamily="2" charset="2"/>
              <a:buChar char="Ø"/>
            </a:pPr>
            <a:endParaRPr lang="en-US" altLang="en-US" sz="955" b="1" dirty="0">
              <a:solidFill>
                <a:srgbClr val="FFFFFF"/>
              </a:solidFill>
              <a:latin typeface="Times New Roman" pitchFamily="18" charset="0"/>
            </a:endParaRPr>
          </a:p>
          <a:p>
            <a:pPr marL="415641" indent="-415641" defTabSz="831281" eaLnBrk="1" hangingPunct="1">
              <a:buClr>
                <a:srgbClr val="00FF00"/>
              </a:buClr>
              <a:buFont typeface="Wingdings" panose="05000000000000000000" pitchFamily="2" charset="2"/>
              <a:buChar char="Ø"/>
            </a:pPr>
            <a:r>
              <a:rPr lang="en-US" altLang="en-US" sz="2545" b="1" dirty="0">
                <a:solidFill>
                  <a:srgbClr val="FFFFFF"/>
                </a:solidFill>
                <a:latin typeface="Times New Roman" pitchFamily="18" charset="0"/>
              </a:rPr>
              <a:t>Initial intake form changes:</a:t>
            </a:r>
          </a:p>
          <a:p>
            <a:pPr defTabSz="831281" eaLnBrk="1" hangingPunct="1">
              <a:buClr>
                <a:srgbClr val="00FF00"/>
              </a:buClr>
            </a:pPr>
            <a:r>
              <a:rPr lang="en-US" altLang="en-US" sz="2545" b="1" dirty="0">
                <a:solidFill>
                  <a:srgbClr val="FFFFFF"/>
                </a:solidFill>
                <a:latin typeface="Times New Roman" pitchFamily="18" charset="0"/>
              </a:rPr>
              <a:t>	things patients need to know before starting care </a:t>
            </a:r>
          </a:p>
          <a:p>
            <a:pPr defTabSz="831281" eaLnBrk="1" hangingPunct="1">
              <a:buClr>
                <a:srgbClr val="00FF00"/>
              </a:buClr>
            </a:pPr>
            <a:r>
              <a:rPr lang="en-US" altLang="en-US" sz="2545" b="1" dirty="0">
                <a:solidFill>
                  <a:srgbClr val="FFFFFF"/>
                </a:solidFill>
                <a:latin typeface="Times New Roman" pitchFamily="18" charset="0"/>
              </a:rPr>
              <a:t>	frequently asked questions </a:t>
            </a:r>
          </a:p>
          <a:p>
            <a:pPr defTabSz="831281" eaLnBrk="1" hangingPunct="1">
              <a:buClr>
                <a:srgbClr val="00FF00"/>
              </a:buClr>
            </a:pPr>
            <a:r>
              <a:rPr lang="en-US" altLang="en-US" sz="2545" b="1" dirty="0">
                <a:solidFill>
                  <a:srgbClr val="FFFFFF"/>
                </a:solidFill>
                <a:latin typeface="Times New Roman" pitchFamily="18" charset="0"/>
              </a:rPr>
              <a:t>	common misconceptions</a:t>
            </a:r>
          </a:p>
          <a:p>
            <a:pPr marL="155865" indent="-155865" defTabSz="831281" eaLnBrk="1" hangingPunct="1">
              <a:buClr>
                <a:srgbClr val="00FF00"/>
              </a:buClr>
              <a:buFont typeface="Wingdings" panose="05000000000000000000" pitchFamily="2" charset="2"/>
              <a:buChar char="Ø"/>
            </a:pPr>
            <a:endParaRPr lang="en-US" altLang="en-US" sz="955" b="1" dirty="0">
              <a:solidFill>
                <a:srgbClr val="FFFFFF"/>
              </a:solidFill>
              <a:latin typeface="Times New Roman" pitchFamily="18" charset="0"/>
            </a:endParaRPr>
          </a:p>
          <a:p>
            <a:pPr marL="415641" indent="-415641" defTabSz="831281" eaLnBrk="1" hangingPunct="1">
              <a:buClr>
                <a:srgbClr val="00FF00"/>
              </a:buClr>
              <a:buFont typeface="Wingdings" panose="05000000000000000000" pitchFamily="2" charset="2"/>
              <a:buChar char="Ø"/>
            </a:pPr>
            <a:r>
              <a:rPr lang="en-US" altLang="en-US" sz="2545" b="1" dirty="0">
                <a:solidFill>
                  <a:srgbClr val="FFFFFF"/>
                </a:solidFill>
                <a:latin typeface="Times New Roman" pitchFamily="18" charset="0"/>
              </a:rPr>
              <a:t>Self-evaluation initial questionnaire &amp; re-</a:t>
            </a:r>
            <a:r>
              <a:rPr lang="en-US" altLang="en-US" sz="2545" b="1" dirty="0" err="1">
                <a:solidFill>
                  <a:srgbClr val="FFFFFF"/>
                </a:solidFill>
                <a:latin typeface="Times New Roman" pitchFamily="18" charset="0"/>
              </a:rPr>
              <a:t>eval</a:t>
            </a:r>
            <a:r>
              <a:rPr lang="en-US" altLang="en-US" sz="2545" b="1" dirty="0">
                <a:solidFill>
                  <a:srgbClr val="FFFFFF"/>
                </a:solidFill>
                <a:latin typeface="Times New Roman" pitchFamily="18" charset="0"/>
              </a:rPr>
              <a:t> form</a:t>
            </a:r>
          </a:p>
          <a:p>
            <a:pPr marL="155865" indent="-155865" defTabSz="831281" eaLnBrk="1" hangingPunct="1">
              <a:buClr>
                <a:srgbClr val="00FF00"/>
              </a:buClr>
              <a:buFont typeface="Wingdings" panose="05000000000000000000" pitchFamily="2" charset="2"/>
              <a:buChar char="Ø"/>
            </a:pPr>
            <a:endParaRPr lang="en-US" altLang="en-US" sz="955" b="1" dirty="0">
              <a:solidFill>
                <a:srgbClr val="FFFFFF"/>
              </a:solidFill>
              <a:latin typeface="Times New Roman" pitchFamily="18" charset="0"/>
            </a:endParaRPr>
          </a:p>
          <a:p>
            <a:pPr marL="415641" indent="-415641" defTabSz="831281" eaLnBrk="1" hangingPunct="1">
              <a:buClr>
                <a:srgbClr val="00FF00"/>
              </a:buClr>
              <a:buFont typeface="Wingdings" panose="05000000000000000000" pitchFamily="2" charset="2"/>
              <a:buChar char="Ø"/>
            </a:pPr>
            <a:r>
              <a:rPr lang="en-US" altLang="en-US" sz="2545" b="1" dirty="0">
                <a:solidFill>
                  <a:srgbClr val="FFFFFF"/>
                </a:solidFill>
                <a:latin typeface="Times New Roman" pitchFamily="18" charset="0"/>
              </a:rPr>
              <a:t>Demonstration tables, posters, white board &amp; quizzes</a:t>
            </a:r>
          </a:p>
          <a:p>
            <a:pPr marL="155865" indent="-155865" defTabSz="831281" eaLnBrk="1" hangingPunct="1">
              <a:buClr>
                <a:srgbClr val="00FF00"/>
              </a:buClr>
              <a:buFont typeface="Wingdings" panose="05000000000000000000" pitchFamily="2" charset="2"/>
              <a:buChar char="Ø"/>
            </a:pPr>
            <a:endParaRPr lang="en-US" altLang="en-US" sz="955" b="1" dirty="0">
              <a:solidFill>
                <a:srgbClr val="FFFFFF"/>
              </a:solidFill>
              <a:latin typeface="Times New Roman" pitchFamily="18" charset="0"/>
            </a:endParaRPr>
          </a:p>
          <a:p>
            <a:pPr marL="415641" indent="-415641" defTabSz="831281" eaLnBrk="1" hangingPunct="1">
              <a:buClr>
                <a:srgbClr val="00FF00"/>
              </a:buClr>
              <a:buFont typeface="Wingdings" panose="05000000000000000000" pitchFamily="2" charset="2"/>
              <a:buChar char="Ø"/>
            </a:pPr>
            <a:r>
              <a:rPr lang="en-US" altLang="en-US" sz="2545" b="1" dirty="0">
                <a:solidFill>
                  <a:srgbClr val="FFFFFF"/>
                </a:solidFill>
                <a:latin typeface="Times New Roman" pitchFamily="18" charset="0"/>
              </a:rPr>
              <a:t>Take home info packet (call the new patient)</a:t>
            </a:r>
          </a:p>
          <a:p>
            <a:pPr marL="155865" indent="-155865" defTabSz="831281" eaLnBrk="1" hangingPunct="1">
              <a:buClr>
                <a:srgbClr val="00FF00"/>
              </a:buClr>
              <a:buFont typeface="Wingdings" panose="05000000000000000000" pitchFamily="2" charset="2"/>
              <a:buChar char="Ø"/>
            </a:pPr>
            <a:endParaRPr lang="en-US" altLang="en-US" sz="955" b="1" dirty="0">
              <a:solidFill>
                <a:srgbClr val="FFFFFF"/>
              </a:solidFill>
              <a:latin typeface="Times New Roman" pitchFamily="18" charset="0"/>
            </a:endParaRPr>
          </a:p>
          <a:p>
            <a:pPr marL="415641" indent="-415641" defTabSz="831281" eaLnBrk="1" hangingPunct="1">
              <a:buClr>
                <a:srgbClr val="00FF00"/>
              </a:buClr>
              <a:buFont typeface="Wingdings" panose="05000000000000000000" pitchFamily="2" charset="2"/>
              <a:buChar char="Ø"/>
            </a:pPr>
            <a:r>
              <a:rPr lang="en-US" altLang="en-US" sz="2545" b="1" dirty="0">
                <a:solidFill>
                  <a:srgbClr val="FFFFFF"/>
                </a:solidFill>
                <a:latin typeface="Times New Roman" pitchFamily="18" charset="0"/>
              </a:rPr>
              <a:t>Free Materials on our website under Helping Hands</a:t>
            </a:r>
          </a:p>
          <a:p>
            <a:pPr marL="415641" indent="-415641" defTabSz="831281" eaLnBrk="1" hangingPunct="1">
              <a:buClr>
                <a:srgbClr val="00FF00"/>
              </a:buClr>
              <a:buFont typeface="Wingdings" panose="05000000000000000000" pitchFamily="2" charset="2"/>
              <a:buChar char="Ø"/>
            </a:pPr>
            <a:endParaRPr lang="en-US" altLang="en-US" sz="955" b="1" dirty="0">
              <a:solidFill>
                <a:srgbClr val="FFFFFF"/>
              </a:solidFill>
              <a:latin typeface="Times New Roman" pitchFamily="18" charset="0"/>
            </a:endParaRPr>
          </a:p>
          <a:p>
            <a:pPr algn="ctr" defTabSz="831281" eaLnBrk="1" hangingPunct="1">
              <a:buClr>
                <a:srgbClr val="00FF00"/>
              </a:buClr>
            </a:pPr>
            <a:r>
              <a:rPr lang="en-US" altLang="en-US" sz="2545" b="1" dirty="0">
                <a:solidFill>
                  <a:srgbClr val="FFFFFF"/>
                </a:solidFill>
                <a:latin typeface="Times New Roman" pitchFamily="18" charset="0"/>
              </a:rPr>
              <a:t>(Post on office walls, website &amp; in take home info packet)  </a:t>
            </a:r>
          </a:p>
        </p:txBody>
      </p:sp>
    </p:spTree>
    <p:extLst>
      <p:ext uri="{BB962C8B-B14F-4D97-AF65-F5344CB8AC3E}">
        <p14:creationId xmlns:p14="http://schemas.microsoft.com/office/powerpoint/2010/main" val="23688396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831281">
              <a:defRPr/>
            </a:pPr>
            <a:fld id="{4189CE59-6305-4AD8-9E2A-8E658B902956}" type="slidenum">
              <a:rPr lang="en-US">
                <a:solidFill>
                  <a:srgbClr val="000000"/>
                </a:solidFill>
                <a:latin typeface="Arial"/>
              </a:rPr>
              <a:pPr defTabSz="831281">
                <a:defRPr/>
              </a:pPr>
              <a:t>29</a:t>
            </a:fld>
            <a:endParaRPr lang="en-US" dirty="0">
              <a:solidFill>
                <a:srgbClr val="000000"/>
              </a:solidFill>
              <a:latin typeface="Arial"/>
            </a:endParaRPr>
          </a:p>
        </p:txBody>
      </p:sp>
      <p:sp>
        <p:nvSpPr>
          <p:cNvPr id="3136514" name="Rectangle 2"/>
          <p:cNvSpPr>
            <a:spLocks noChangeArrowheads="1"/>
          </p:cNvSpPr>
          <p:nvPr/>
        </p:nvSpPr>
        <p:spPr bwMode="auto">
          <a:xfrm>
            <a:off x="401782" y="685800"/>
            <a:ext cx="5359489" cy="3090144"/>
          </a:xfrm>
          <a:prstGeom prst="rect">
            <a:avLst/>
          </a:prstGeom>
          <a:noFill/>
          <a:ln w="12700">
            <a:noFill/>
            <a:miter lim="800000"/>
            <a:headEnd type="none" w="sm" len="sm"/>
            <a:tailEnd type="none" w="sm" len="sm"/>
          </a:ln>
          <a:effectLst/>
        </p:spPr>
        <p:txBody>
          <a:bodyPr wrap="square" lIns="90114" tIns="45055" rIns="90114" bIns="45055">
            <a:spAutoFit/>
          </a:bodyPr>
          <a:lstStyle/>
          <a:p>
            <a:pPr algn="ctr" defTabSz="831281" eaLnBrk="1" hangingPunct="1">
              <a:lnSpc>
                <a:spcPct val="110000"/>
              </a:lnSpc>
              <a:buClr>
                <a:srgbClr val="009999"/>
              </a:buClr>
              <a:buSzPct val="60000"/>
              <a:defRPr/>
            </a:pPr>
            <a:r>
              <a:rPr lang="en-US" altLang="en-US" sz="2909" b="1" dirty="0">
                <a:solidFill>
                  <a:srgbClr val="000000"/>
                </a:solidFill>
                <a:latin typeface="Times New Roman" pitchFamily="18" charset="0"/>
              </a:rPr>
              <a:t>Lets start of with an attitude adjustment!</a:t>
            </a:r>
          </a:p>
          <a:p>
            <a:pPr algn="ctr" defTabSz="831281" eaLnBrk="1" hangingPunct="1">
              <a:lnSpc>
                <a:spcPct val="110000"/>
              </a:lnSpc>
              <a:buClr>
                <a:srgbClr val="009999"/>
              </a:buClr>
              <a:buSzPct val="60000"/>
              <a:defRPr/>
            </a:pPr>
            <a:r>
              <a:rPr lang="en-US" altLang="en-US" sz="3636" b="1" dirty="0">
                <a:solidFill>
                  <a:srgbClr val="000000"/>
                </a:solidFill>
                <a:latin typeface="Times New Roman" pitchFamily="18" charset="0"/>
              </a:rPr>
              <a:t>“Despite everything, </a:t>
            </a:r>
          </a:p>
          <a:p>
            <a:pPr algn="ctr" defTabSz="831281" eaLnBrk="1" hangingPunct="1">
              <a:lnSpc>
                <a:spcPct val="110000"/>
              </a:lnSpc>
              <a:buClr>
                <a:srgbClr val="009999"/>
              </a:buClr>
              <a:buSzPct val="60000"/>
              <a:defRPr/>
            </a:pPr>
            <a:r>
              <a:rPr lang="en-US" altLang="en-US" sz="3636" b="1" dirty="0">
                <a:solidFill>
                  <a:srgbClr val="000000"/>
                </a:solidFill>
                <a:latin typeface="Times New Roman" pitchFamily="18" charset="0"/>
              </a:rPr>
              <a:t>life is good!”</a:t>
            </a:r>
          </a:p>
          <a:p>
            <a:pPr algn="ctr" defTabSz="831281" eaLnBrk="1" hangingPunct="1">
              <a:buClr>
                <a:srgbClr val="009999"/>
              </a:buClr>
              <a:buSzPct val="60000"/>
              <a:defRPr/>
            </a:pPr>
            <a:r>
              <a:rPr lang="en-US" altLang="en-US" sz="2545" b="1" dirty="0">
                <a:solidFill>
                  <a:srgbClr val="FF9645"/>
                </a:solidFill>
                <a:effectLst>
                  <a:outerShdw blurRad="38100" dist="38100" dir="2700000" algn="tl">
                    <a:srgbClr val="000000"/>
                  </a:outerShdw>
                </a:effectLst>
                <a:latin typeface="Times New Roman" pitchFamily="18" charset="0"/>
              </a:rPr>
              <a:t>Anne Frank</a:t>
            </a:r>
          </a:p>
          <a:p>
            <a:pPr algn="ctr" defTabSz="831281" eaLnBrk="1" hangingPunct="1">
              <a:buClr>
                <a:srgbClr val="009999"/>
              </a:buClr>
              <a:buSzPct val="60000"/>
              <a:defRPr/>
            </a:pPr>
            <a:r>
              <a:rPr lang="en-US" altLang="en-US" sz="2545" b="1" dirty="0">
                <a:solidFill>
                  <a:srgbClr val="FF9645"/>
                </a:solidFill>
                <a:effectLst>
                  <a:outerShdw blurRad="38100" dist="38100" dir="2700000" algn="tl">
                    <a:srgbClr val="000000"/>
                  </a:outerShdw>
                </a:effectLst>
                <a:latin typeface="Times New Roman" pitchFamily="18" charset="0"/>
              </a:rPr>
              <a:t>1929-1945</a:t>
            </a:r>
          </a:p>
        </p:txBody>
      </p:sp>
      <p:pic>
        <p:nvPicPr>
          <p:cNvPr id="100356" name="Picture 3" descr="Onderduiken_portret%20anne"/>
          <p:cNvPicPr>
            <a:picLocks noChangeAspect="1" noChangeArrowheads="1"/>
          </p:cNvPicPr>
          <p:nvPr/>
        </p:nvPicPr>
        <p:blipFill>
          <a:blip r:embed="rId3" cstate="print"/>
          <a:srcRect/>
          <a:stretch>
            <a:fillRect/>
          </a:stretch>
        </p:blipFill>
        <p:spPr bwMode="auto">
          <a:xfrm>
            <a:off x="5761278" y="727364"/>
            <a:ext cx="2897819" cy="3117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36517" name="Rectangle 5"/>
          <p:cNvSpPr>
            <a:spLocks noChangeArrowheads="1"/>
          </p:cNvSpPr>
          <p:nvPr/>
        </p:nvSpPr>
        <p:spPr bwMode="auto">
          <a:xfrm>
            <a:off x="2085475" y="5144176"/>
            <a:ext cx="4963746" cy="454808"/>
          </a:xfrm>
          <a:prstGeom prst="rect">
            <a:avLst/>
          </a:prstGeom>
          <a:noFill/>
          <a:ln w="12700">
            <a:noFill/>
            <a:miter lim="800000"/>
            <a:headEnd type="none" w="sm" len="sm"/>
            <a:tailEnd type="none" w="sm" len="sm"/>
          </a:ln>
          <a:effectLst/>
        </p:spPr>
        <p:txBody>
          <a:bodyPr wrap="none" lIns="90114" tIns="45055" rIns="90114" bIns="45055">
            <a:spAutoFit/>
          </a:bodyPr>
          <a:lstStyle/>
          <a:p>
            <a:pPr algn="ctr" defTabSz="831281">
              <a:defRPr/>
            </a:pPr>
            <a:r>
              <a:rPr lang="en-US" sz="2364" b="1" dirty="0">
                <a:solidFill>
                  <a:srgbClr val="CC3300"/>
                </a:solidFill>
                <a:effectLst>
                  <a:outerShdw blurRad="38100" dist="38100" dir="2700000" algn="tl">
                    <a:srgbClr val="000000"/>
                  </a:outerShdw>
                </a:effectLst>
                <a:latin typeface="Times New Roman" pitchFamily="18" charset="0"/>
              </a:rPr>
              <a:t>Please Find 520 Fun Facts &amp; Quotes </a:t>
            </a:r>
            <a:endParaRPr lang="en-US" sz="1818" i="1" dirty="0">
              <a:solidFill>
                <a:srgbClr val="000000"/>
              </a:solidFill>
              <a:latin typeface="Times New Roman" pitchFamily="18" charset="0"/>
            </a:endParaRPr>
          </a:p>
        </p:txBody>
      </p:sp>
      <p:sp>
        <p:nvSpPr>
          <p:cNvPr id="8" name="Rectangle 7"/>
          <p:cNvSpPr/>
          <p:nvPr/>
        </p:nvSpPr>
        <p:spPr>
          <a:xfrm>
            <a:off x="2969713" y="5559791"/>
            <a:ext cx="3394406" cy="958279"/>
          </a:xfrm>
          <a:prstGeom prst="rect">
            <a:avLst/>
          </a:prstGeom>
        </p:spPr>
        <p:txBody>
          <a:bodyPr wrap="none" lIns="90114" tIns="45055" rIns="90114" bIns="45055">
            <a:spAutoFit/>
          </a:bodyPr>
          <a:lstStyle/>
          <a:p>
            <a:pPr algn="ctr" defTabSz="831281"/>
            <a:r>
              <a:rPr lang="en-US" sz="2727" dirty="0">
                <a:solidFill>
                  <a:srgbClr val="000000"/>
                </a:solidFill>
                <a:latin typeface="Times New Roman" pitchFamily="18" charset="0"/>
              </a:rPr>
              <a:t>backtochiropractic.net</a:t>
            </a:r>
            <a:r>
              <a:rPr lang="en-US" sz="2818" b="1" dirty="0">
                <a:solidFill>
                  <a:srgbClr val="000000"/>
                </a:solidFill>
                <a:latin typeface="Times New Roman"/>
              </a:rPr>
              <a:t> </a:t>
            </a:r>
          </a:p>
          <a:p>
            <a:pPr algn="ctr" defTabSz="831281"/>
            <a:r>
              <a:rPr lang="en-US" sz="2818" b="1" dirty="0">
                <a:solidFill>
                  <a:srgbClr val="CC3300"/>
                </a:solidFill>
                <a:latin typeface="Times New Roman"/>
                <a:hlinkClick r:id="rId4"/>
              </a:rPr>
              <a:t>Free Materials</a:t>
            </a:r>
            <a:endParaRPr lang="en-US" sz="2818" dirty="0">
              <a:solidFill>
                <a:srgbClr val="CC3300"/>
              </a:solidFill>
            </a:endParaRPr>
          </a:p>
        </p:txBody>
      </p:sp>
      <p:sp>
        <p:nvSpPr>
          <p:cNvPr id="7" name="Rectangle 5"/>
          <p:cNvSpPr>
            <a:spLocks noChangeArrowheads="1"/>
          </p:cNvSpPr>
          <p:nvPr/>
        </p:nvSpPr>
        <p:spPr bwMode="auto">
          <a:xfrm>
            <a:off x="277091" y="4121727"/>
            <a:ext cx="8589818" cy="762584"/>
          </a:xfrm>
          <a:prstGeom prst="rect">
            <a:avLst/>
          </a:prstGeom>
          <a:noFill/>
          <a:ln w="12700">
            <a:noFill/>
            <a:miter lim="800000"/>
            <a:headEnd type="none" w="sm" len="sm"/>
            <a:tailEnd type="none" w="sm" len="sm"/>
          </a:ln>
          <a:effectLst/>
        </p:spPr>
        <p:txBody>
          <a:bodyPr wrap="square" lIns="90114" tIns="45055" rIns="90114" bIns="45055">
            <a:spAutoFit/>
          </a:bodyPr>
          <a:lstStyle/>
          <a:p>
            <a:pPr algn="ctr" defTabSz="831281" eaLnBrk="1" hangingPunct="1">
              <a:buClr>
                <a:srgbClr val="009999"/>
              </a:buClr>
              <a:buSzPct val="60000"/>
              <a:defRPr/>
            </a:pPr>
            <a:r>
              <a:rPr lang="en-US" altLang="en-US" sz="2182" b="1" dirty="0">
                <a:solidFill>
                  <a:srgbClr val="FF9645"/>
                </a:solidFill>
                <a:effectLst>
                  <a:outerShdw blurRad="38100" dist="38100" dir="2700000" algn="tl">
                    <a:srgbClr val="000000"/>
                  </a:outerShdw>
                </a:effectLst>
                <a:latin typeface="Times New Roman" pitchFamily="18" charset="0"/>
              </a:rPr>
              <a:t>She was so right, no matter what happens </a:t>
            </a:r>
          </a:p>
          <a:p>
            <a:pPr algn="ctr" defTabSz="831281" eaLnBrk="1" hangingPunct="1">
              <a:buClr>
                <a:srgbClr val="009999"/>
              </a:buClr>
              <a:buSzPct val="60000"/>
              <a:defRPr/>
            </a:pPr>
            <a:r>
              <a:rPr lang="en-US" altLang="en-US" sz="2182" b="1" dirty="0">
                <a:solidFill>
                  <a:srgbClr val="FF9645"/>
                </a:solidFill>
                <a:effectLst>
                  <a:outerShdw blurRad="38100" dist="38100" dir="2700000" algn="tl">
                    <a:srgbClr val="000000"/>
                  </a:outerShdw>
                </a:effectLst>
                <a:latin typeface="Times New Roman" pitchFamily="18" charset="0"/>
              </a:rPr>
              <a:t>we need to enjoy life &amp; seek the positive!</a:t>
            </a:r>
          </a:p>
        </p:txBody>
      </p:sp>
    </p:spTree>
    <p:extLst>
      <p:ext uri="{BB962C8B-B14F-4D97-AF65-F5344CB8AC3E}">
        <p14:creationId xmlns:p14="http://schemas.microsoft.com/office/powerpoint/2010/main" val="386430566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6553200" y="6245230"/>
            <a:ext cx="2133600" cy="476250"/>
          </a:xfrm>
          <a:prstGeom prst="rect">
            <a:avLst/>
          </a:prstGeom>
        </p:spPr>
        <p:txBody>
          <a:bodyPr/>
          <a:lstStyle/>
          <a:p>
            <a:pPr>
              <a:defRPr/>
            </a:pPr>
            <a:fld id="{2351D86E-D002-464D-992D-68DA13FC255B}" type="slidenum">
              <a:rPr lang="en-US">
                <a:solidFill>
                  <a:srgbClr val="04617B">
                    <a:shade val="90000"/>
                  </a:srgbClr>
                </a:solidFill>
              </a:rPr>
              <a:pPr>
                <a:defRPr/>
              </a:pPr>
              <a:t>3</a:t>
            </a:fld>
            <a:endParaRPr lang="en-US">
              <a:solidFill>
                <a:srgbClr val="04617B">
                  <a:shade val="90000"/>
                </a:srgbClr>
              </a:solidFill>
            </a:endParaRPr>
          </a:p>
        </p:txBody>
      </p:sp>
      <p:sp>
        <p:nvSpPr>
          <p:cNvPr id="14339" name="Rectangle 2"/>
          <p:cNvSpPr>
            <a:spLocks noChangeArrowheads="1"/>
          </p:cNvSpPr>
          <p:nvPr/>
        </p:nvSpPr>
        <p:spPr bwMode="auto">
          <a:xfrm>
            <a:off x="685800" y="1038234"/>
            <a:ext cx="8077200" cy="4143375"/>
          </a:xfrm>
          <a:prstGeom prst="rect">
            <a:avLst/>
          </a:prstGeom>
          <a:noFill/>
          <a:ln w="9525">
            <a:noFill/>
            <a:miter lim="800000"/>
            <a:headEnd/>
            <a:tailEnd/>
          </a:ln>
        </p:spPr>
        <p:txBody>
          <a:bodyPr lIns="91383" tIns="45691" rIns="91383" bIns="45691"/>
          <a:lstStyle/>
          <a:p>
            <a:pPr marL="342683" indent="-342683" eaLnBrk="1" hangingPunct="1">
              <a:buFont typeface="Wingdings" pitchFamily="2" charset="2"/>
              <a:buChar char="Ø"/>
            </a:pPr>
            <a:r>
              <a:rPr lang="en-US" altLang="en-US" sz="2400" b="1" dirty="0">
                <a:solidFill>
                  <a:prstClr val="black"/>
                </a:solidFill>
                <a:latin typeface="Times New Roman" pitchFamily="18" charset="0"/>
                <a:cs typeface="Times New Roman" pitchFamily="18" charset="0"/>
              </a:rPr>
              <a:t>Private Practice, 2000-present Mendocino/Ft Bragg, CA</a:t>
            </a:r>
          </a:p>
          <a:p>
            <a:pPr marL="342683" indent="-342683" eaLnBrk="1" hangingPunct="1"/>
            <a:endParaRPr lang="en-US" altLang="en-US" sz="1000" b="1" dirty="0">
              <a:solidFill>
                <a:prstClr val="black"/>
              </a:solidFill>
              <a:latin typeface="Times New Roman" pitchFamily="18" charset="0"/>
              <a:cs typeface="Times New Roman" pitchFamily="18" charset="0"/>
            </a:endParaRPr>
          </a:p>
          <a:p>
            <a:pPr marL="342683" indent="-342683" eaLnBrk="1" hangingPunct="1">
              <a:buFont typeface="Wingdings" pitchFamily="2" charset="2"/>
              <a:buChar char="Ø"/>
            </a:pPr>
            <a:r>
              <a:rPr lang="en-US" altLang="en-US" sz="2400" b="1" dirty="0">
                <a:solidFill>
                  <a:prstClr val="black"/>
                </a:solidFill>
                <a:latin typeface="Times New Roman" pitchFamily="18" charset="0"/>
                <a:cs typeface="Times New Roman" pitchFamily="18" charset="0"/>
              </a:rPr>
              <a:t>CE Seminars, 2002-present: </a:t>
            </a:r>
          </a:p>
          <a:p>
            <a:pPr marL="342683" indent="-342683" eaLnBrk="1" hangingPunct="1"/>
            <a:r>
              <a:rPr lang="en-US" altLang="en-US" sz="2400" b="1">
                <a:solidFill>
                  <a:prstClr val="black"/>
                </a:solidFill>
                <a:latin typeface="Times New Roman" pitchFamily="18" charset="0"/>
                <a:cs typeface="Times New Roman" pitchFamily="18" charset="0"/>
              </a:rPr>
              <a:t>	Technique</a:t>
            </a:r>
            <a:r>
              <a:rPr lang="en-US" altLang="en-US" sz="2400" b="1" dirty="0">
                <a:solidFill>
                  <a:prstClr val="black"/>
                </a:solidFill>
                <a:latin typeface="Times New Roman" pitchFamily="18" charset="0"/>
                <a:cs typeface="Times New Roman" pitchFamily="18" charset="0"/>
              </a:rPr>
              <a:t>, Wellness (Pt Ed), Physiotherapy</a:t>
            </a:r>
            <a:r>
              <a:rPr lang="en-US" altLang="en-US" sz="2400" b="1">
                <a:solidFill>
                  <a:prstClr val="black"/>
                </a:solidFill>
                <a:latin typeface="Times New Roman" pitchFamily="18" charset="0"/>
                <a:cs typeface="Times New Roman" pitchFamily="18" charset="0"/>
              </a:rPr>
              <a:t>, 	       History </a:t>
            </a:r>
            <a:r>
              <a:rPr lang="en-US" altLang="en-US" sz="2400" b="1" dirty="0">
                <a:solidFill>
                  <a:prstClr val="black"/>
                </a:solidFill>
                <a:latin typeface="Times New Roman" pitchFamily="18" charset="0"/>
                <a:cs typeface="Times New Roman" pitchFamily="18" charset="0"/>
              </a:rPr>
              <a:t>Taking &amp; Physical Examination Procedures</a:t>
            </a:r>
          </a:p>
          <a:p>
            <a:pPr marL="342683" indent="-342683" eaLnBrk="1" hangingPunct="1"/>
            <a:endParaRPr lang="en-US" altLang="en-US" sz="1000" b="1" dirty="0">
              <a:solidFill>
                <a:prstClr val="black"/>
              </a:solidFill>
              <a:latin typeface="Times New Roman" pitchFamily="18" charset="0"/>
              <a:cs typeface="Times New Roman" pitchFamily="18" charset="0"/>
            </a:endParaRPr>
          </a:p>
          <a:p>
            <a:pPr marL="342683" indent="-342683" eaLnBrk="1" hangingPunct="1">
              <a:buFont typeface="Wingdings" pitchFamily="2" charset="2"/>
              <a:buChar char="Ø"/>
            </a:pPr>
            <a:r>
              <a:rPr lang="en-US" altLang="en-US" sz="2400" b="1" dirty="0">
                <a:solidFill>
                  <a:prstClr val="black"/>
                </a:solidFill>
                <a:latin typeface="Times New Roman" pitchFamily="18" charset="0"/>
                <a:cs typeface="Times New Roman" pitchFamily="18" charset="0"/>
              </a:rPr>
              <a:t>Ghost Writer Practice Management, 2007-present</a:t>
            </a:r>
          </a:p>
          <a:p>
            <a:pPr marL="342683" indent="-342683" eaLnBrk="1" hangingPunct="1"/>
            <a:endParaRPr lang="en-US" altLang="en-US" sz="1000" b="1" dirty="0">
              <a:solidFill>
                <a:prstClr val="black"/>
              </a:solidFill>
              <a:latin typeface="Times New Roman" pitchFamily="18" charset="0"/>
              <a:cs typeface="Times New Roman" pitchFamily="18" charset="0"/>
            </a:endParaRPr>
          </a:p>
          <a:p>
            <a:pPr marL="342683" indent="-342683" eaLnBrk="1" hangingPunct="1">
              <a:buFont typeface="Wingdings" pitchFamily="2" charset="2"/>
              <a:buChar char="Ø"/>
            </a:pPr>
            <a:r>
              <a:rPr lang="en-US" altLang="en-US" sz="2400" b="1" dirty="0">
                <a:solidFill>
                  <a:prstClr val="black"/>
                </a:solidFill>
                <a:latin typeface="Times New Roman" pitchFamily="18" charset="0"/>
                <a:cs typeface="Times New Roman" pitchFamily="18" charset="0"/>
              </a:rPr>
              <a:t>National Board Review Instructor, 1999-2000</a:t>
            </a:r>
          </a:p>
          <a:p>
            <a:pPr marL="342683" indent="-342683" eaLnBrk="1" hangingPunct="1"/>
            <a:r>
              <a:rPr lang="en-US" altLang="en-US" sz="2400" b="1" dirty="0">
                <a:solidFill>
                  <a:prstClr val="black"/>
                </a:solidFill>
                <a:latin typeface="Times New Roman" pitchFamily="18" charset="0"/>
                <a:cs typeface="Times New Roman" pitchFamily="18" charset="0"/>
              </a:rPr>
              <a:t>		Dr. Irene Gold &amp; Dr. John Donofrio</a:t>
            </a:r>
          </a:p>
          <a:p>
            <a:pPr marL="342683" indent="-342683" eaLnBrk="1" hangingPunct="1"/>
            <a:endParaRPr lang="en-US" altLang="en-US" sz="800" b="1" dirty="0">
              <a:solidFill>
                <a:prstClr val="black"/>
              </a:solidFill>
              <a:latin typeface="Times New Roman" pitchFamily="18" charset="0"/>
              <a:cs typeface="Times New Roman" pitchFamily="18" charset="0"/>
            </a:endParaRPr>
          </a:p>
          <a:p>
            <a:pPr marL="342683" indent="-342683" eaLnBrk="1" hangingPunct="1">
              <a:buFont typeface="Wingdings" pitchFamily="2" charset="2"/>
              <a:buChar char="Ø"/>
            </a:pPr>
            <a:r>
              <a:rPr lang="en-US" altLang="en-US" sz="2400" b="1" dirty="0">
                <a:solidFill>
                  <a:prstClr val="black"/>
                </a:solidFill>
                <a:latin typeface="Times New Roman" pitchFamily="18" charset="0"/>
                <a:cs typeface="Times New Roman" pitchFamily="18" charset="0"/>
              </a:rPr>
              <a:t>Middle School Teacher Math &amp; Science, 1989-1993</a:t>
            </a:r>
          </a:p>
          <a:p>
            <a:pPr marL="342683" indent="-342683" eaLnBrk="1" hangingPunct="1">
              <a:buFont typeface="Wingdings" pitchFamily="2" charset="2"/>
              <a:buChar char="Ø"/>
            </a:pPr>
            <a:endParaRPr lang="en-US" altLang="en-US" sz="1000" b="1" dirty="0">
              <a:solidFill>
                <a:prstClr val="black"/>
              </a:solidFill>
              <a:latin typeface="Times New Roman" pitchFamily="18" charset="0"/>
              <a:cs typeface="Times New Roman" pitchFamily="18" charset="0"/>
            </a:endParaRPr>
          </a:p>
          <a:p>
            <a:pPr marL="342683" indent="-342683" eaLnBrk="1" hangingPunct="1">
              <a:buFont typeface="Wingdings" pitchFamily="2" charset="2"/>
              <a:buChar char="Ø"/>
            </a:pPr>
            <a:r>
              <a:rPr lang="en-US" altLang="en-US" sz="2400" b="1" dirty="0">
                <a:solidFill>
                  <a:prstClr val="black"/>
                </a:solidFill>
                <a:latin typeface="Times New Roman" pitchFamily="18" charset="0"/>
                <a:cs typeface="Times New Roman" pitchFamily="18" charset="0"/>
              </a:rPr>
              <a:t>Racquetball Club Pro &amp; Weight Trainer</a:t>
            </a:r>
          </a:p>
          <a:p>
            <a:pPr marL="342683" indent="-342683" eaLnBrk="1" hangingPunct="1"/>
            <a:r>
              <a:rPr lang="en-US" altLang="en-US" sz="2400" b="1" dirty="0">
                <a:solidFill>
                  <a:prstClr val="black"/>
                </a:solidFill>
                <a:latin typeface="Times New Roman" pitchFamily="18" charset="0"/>
                <a:cs typeface="Times New Roman" pitchFamily="18" charset="0"/>
              </a:rPr>
              <a:t>		Walnut Creek, 1982-1987</a:t>
            </a:r>
          </a:p>
          <a:p>
            <a:pPr marL="342683" indent="-342683" eaLnBrk="1" hangingPunct="1"/>
            <a:endParaRPr lang="en-US" altLang="en-US" sz="1000" b="1" dirty="0">
              <a:solidFill>
                <a:prstClr val="black"/>
              </a:solidFill>
              <a:latin typeface="Times New Roman" pitchFamily="18" charset="0"/>
              <a:cs typeface="Times New Roman" pitchFamily="18" charset="0"/>
            </a:endParaRPr>
          </a:p>
          <a:p>
            <a:pPr marL="342683" indent="-342683" eaLnBrk="1" hangingPunct="1">
              <a:buFont typeface="Wingdings" pitchFamily="2" charset="2"/>
              <a:buChar char="Ø"/>
            </a:pPr>
            <a:r>
              <a:rPr lang="en-US" altLang="en-US" sz="2400" b="1" dirty="0">
                <a:solidFill>
                  <a:prstClr val="black"/>
                </a:solidFill>
                <a:latin typeface="Times New Roman" pitchFamily="18" charset="0"/>
                <a:cs typeface="Times New Roman" pitchFamily="18" charset="0"/>
              </a:rPr>
              <a:t>Father: </a:t>
            </a:r>
            <a:r>
              <a:rPr lang="en-US" altLang="en-US" sz="2400" b="1" dirty="0" err="1">
                <a:solidFill>
                  <a:prstClr val="black"/>
                </a:solidFill>
                <a:latin typeface="Times New Roman" pitchFamily="18" charset="0"/>
                <a:cs typeface="Times New Roman" pitchFamily="18" charset="0"/>
              </a:rPr>
              <a:t>Amuel</a:t>
            </a:r>
            <a:r>
              <a:rPr lang="en-US" altLang="en-US" sz="2400" b="1" dirty="0">
                <a:solidFill>
                  <a:prstClr val="black"/>
                </a:solidFill>
                <a:latin typeface="Times New Roman" pitchFamily="18" charset="0"/>
                <a:cs typeface="Times New Roman" pitchFamily="18" charset="0"/>
              </a:rPr>
              <a:t> Strutz DC Palmer Grad 1961 </a:t>
            </a:r>
          </a:p>
        </p:txBody>
      </p:sp>
      <p:sp>
        <p:nvSpPr>
          <p:cNvPr id="4" name="Text Box 4"/>
          <p:cNvSpPr txBox="1">
            <a:spLocks noChangeArrowheads="1"/>
          </p:cNvSpPr>
          <p:nvPr/>
        </p:nvSpPr>
        <p:spPr bwMode="auto">
          <a:xfrm>
            <a:off x="8386722" y="6248406"/>
            <a:ext cx="305796" cy="370929"/>
          </a:xfrm>
          <a:prstGeom prst="rect">
            <a:avLst/>
          </a:prstGeom>
          <a:noFill/>
          <a:ln w="12700">
            <a:noFill/>
            <a:miter lim="800000"/>
            <a:headEnd type="none" w="sm" len="sm"/>
            <a:tailEnd type="none" w="sm" len="sm"/>
          </a:ln>
        </p:spPr>
        <p:txBody>
          <a:bodyPr wrap="none" lIns="91383" tIns="45691" rIns="91383" bIns="45691">
            <a:spAutoFit/>
          </a:bodyPr>
          <a:lstStyle/>
          <a:p>
            <a:r>
              <a:rPr lang="en-US" sz="1800" b="1" dirty="0">
                <a:solidFill>
                  <a:prstClr val="white"/>
                </a:solidFill>
                <a:latin typeface="Times New Roman" pitchFamily="18" charset="0"/>
              </a:rPr>
              <a:t>5</a:t>
            </a:r>
          </a:p>
        </p:txBody>
      </p:sp>
    </p:spTree>
    <p:extLst>
      <p:ext uri="{BB962C8B-B14F-4D97-AF65-F5344CB8AC3E}">
        <p14:creationId xmlns:p14="http://schemas.microsoft.com/office/powerpoint/2010/main" val="28929651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3" name="Rectangle 3"/>
          <p:cNvSpPr>
            <a:spLocks noGrp="1" noChangeArrowheads="1"/>
          </p:cNvSpPr>
          <p:nvPr>
            <p:ph idx="1"/>
          </p:nvPr>
        </p:nvSpPr>
        <p:spPr>
          <a:xfrm>
            <a:off x="4125191" y="457200"/>
            <a:ext cx="4319155" cy="4876800"/>
          </a:xfrm>
        </p:spPr>
        <p:txBody>
          <a:bodyPr/>
          <a:lstStyle/>
          <a:p>
            <a:pPr algn="ctr">
              <a:buNone/>
            </a:pPr>
            <a:r>
              <a:rPr lang="en-US" sz="5364" dirty="0">
                <a:latin typeface="Times New Roman"/>
              </a:rPr>
              <a:t>"The preservation of health is easier than the cure for disease</a:t>
            </a:r>
            <a:r>
              <a:rPr lang="en-US" sz="5364">
                <a:latin typeface="Times New Roman"/>
              </a:rPr>
              <a:t>." </a:t>
            </a:r>
          </a:p>
          <a:p>
            <a:pPr algn="ctr">
              <a:buNone/>
            </a:pPr>
            <a:r>
              <a:rPr lang="en-US" sz="5364">
                <a:latin typeface="Times New Roman"/>
              </a:rPr>
              <a:t>-</a:t>
            </a:r>
            <a:r>
              <a:rPr lang="en-US" sz="5364" dirty="0">
                <a:latin typeface="Times New Roman"/>
              </a:rPr>
              <a:t>BJ Palmer </a:t>
            </a:r>
          </a:p>
        </p:txBody>
      </p:sp>
      <p:sp>
        <p:nvSpPr>
          <p:cNvPr id="6" name="Slide Number Placeholder 5"/>
          <p:cNvSpPr>
            <a:spLocks noGrp="1"/>
          </p:cNvSpPr>
          <p:nvPr>
            <p:ph type="sldNum" sz="quarter" idx="11"/>
          </p:nvPr>
        </p:nvSpPr>
        <p:spPr/>
        <p:txBody>
          <a:bodyPr/>
          <a:lstStyle/>
          <a:p>
            <a:pPr defTabSz="831281">
              <a:defRPr/>
            </a:pPr>
            <a:fld id="{76D454A1-91DA-43AA-A44E-1E3A6C921416}" type="slidenum">
              <a:rPr lang="en-US">
                <a:solidFill>
                  <a:prstClr val="white"/>
                </a:solidFill>
              </a:rPr>
              <a:pPr defTabSz="831281">
                <a:defRPr/>
              </a:pPr>
              <a:t>30</a:t>
            </a:fld>
            <a:endParaRPr lang="en-US">
              <a:solidFill>
                <a:prstClr val="white"/>
              </a:solidFill>
            </a:endParaRPr>
          </a:p>
        </p:txBody>
      </p:sp>
      <p:pic>
        <p:nvPicPr>
          <p:cNvPr id="70658" name="Picture 2" descr="http://getadio.com/v1/wp-content/uploads/2012/01/BJ_Palmer_Dev-developer-of-chiropractics.jpeg"/>
          <p:cNvPicPr>
            <a:picLocks noChangeAspect="1" noChangeArrowheads="1"/>
          </p:cNvPicPr>
          <p:nvPr/>
        </p:nvPicPr>
        <p:blipFill>
          <a:blip r:embed="rId3" cstate="print"/>
          <a:srcRect/>
          <a:stretch>
            <a:fillRect/>
          </a:stretch>
        </p:blipFill>
        <p:spPr bwMode="auto">
          <a:xfrm>
            <a:off x="699660" y="609600"/>
            <a:ext cx="3751727" cy="5562600"/>
          </a:xfrm>
          <a:prstGeom prst="rect">
            <a:avLst/>
          </a:prstGeom>
          <a:noFill/>
        </p:spPr>
      </p:pic>
    </p:spTree>
    <p:extLst>
      <p:ext uri="{BB962C8B-B14F-4D97-AF65-F5344CB8AC3E}">
        <p14:creationId xmlns:p14="http://schemas.microsoft.com/office/powerpoint/2010/main" val="2586270669"/>
      </p:ext>
    </p:extLst>
  </p:cSld>
  <p:clrMapOvr>
    <a:masterClrMapping/>
  </p:clrMapOvr>
  <p:transition>
    <p:zoom dir="in"/>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pPr defTabSz="831281">
              <a:defRPr/>
            </a:pPr>
            <a:fld id="{76D454A1-91DA-43AA-A44E-1E3A6C921416}" type="slidenum">
              <a:rPr lang="en-US">
                <a:solidFill>
                  <a:prstClr val="white"/>
                </a:solidFill>
              </a:rPr>
              <a:pPr defTabSz="831281">
                <a:defRPr/>
              </a:pPr>
              <a:t>31</a:t>
            </a:fld>
            <a:endParaRPr lang="en-US">
              <a:solidFill>
                <a:prstClr val="white"/>
              </a:solidFill>
            </a:endParaRPr>
          </a:p>
        </p:txBody>
      </p:sp>
      <p:pic>
        <p:nvPicPr>
          <p:cNvPr id="8194" name="Picture 2" descr="http://www.modesto-chiro.com/images/Dr_%20Edgar%20Romo%20-%20Romo%20Chiropractic%200010010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39098" y="426293"/>
            <a:ext cx="7075435" cy="5981457"/>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83905"/>
      </p:ext>
    </p:extLst>
  </p:cSld>
  <p:clrMapOvr>
    <a:masterClrMapping/>
  </p:clrMapOvr>
  <p:transition>
    <p:zoom dir="in"/>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45026" name="Rectangle 2"/>
          <p:cNvSpPr>
            <a:spLocks noGrp="1" noChangeArrowheads="1"/>
          </p:cNvSpPr>
          <p:nvPr>
            <p:ph idx="1"/>
          </p:nvPr>
        </p:nvSpPr>
        <p:spPr>
          <a:xfrm>
            <a:off x="2486891" y="914400"/>
            <a:ext cx="6255327" cy="5029200"/>
          </a:xfrm>
        </p:spPr>
        <p:txBody>
          <a:bodyPr vert="horz" wrap="square" lIns="90738" tIns="45369" rIns="90738" bIns="45369" numCol="1" anchor="t" anchorCtr="0" compatLnSpc="1">
            <a:prstTxWarp prst="textNoShape">
              <a:avLst/>
            </a:prstTxWarp>
          </a:bodyPr>
          <a:lstStyle/>
          <a:p>
            <a:pPr marL="0" indent="0" algn="ctr" eaLnBrk="1" hangingPunct="1">
              <a:lnSpc>
                <a:spcPct val="110000"/>
              </a:lnSpc>
              <a:buNone/>
              <a:defRPr/>
            </a:pPr>
            <a:r>
              <a:rPr lang="en-US" altLang="en-US" b="1" dirty="0">
                <a:latin typeface="Times New Roman" pitchFamily="18" charset="0"/>
              </a:rPr>
              <a:t>“People increasingly see conventional medicine not as health care but as disease care. </a:t>
            </a:r>
          </a:p>
          <a:p>
            <a:pPr marL="0" indent="0" algn="ctr" eaLnBrk="1" hangingPunct="1">
              <a:lnSpc>
                <a:spcPct val="110000"/>
              </a:lnSpc>
              <a:buNone/>
              <a:defRPr/>
            </a:pPr>
            <a:r>
              <a:rPr lang="en-US" altLang="en-US" b="1" dirty="0">
                <a:latin typeface="Times New Roman" pitchFamily="18" charset="0"/>
              </a:rPr>
              <a:t>People want more than that.     </a:t>
            </a:r>
          </a:p>
          <a:p>
            <a:pPr marL="0" indent="0" algn="ctr" eaLnBrk="1" hangingPunct="1">
              <a:lnSpc>
                <a:spcPct val="110000"/>
              </a:lnSpc>
              <a:buNone/>
              <a:defRPr/>
            </a:pPr>
            <a:r>
              <a:rPr lang="en-US" altLang="en-US" b="1" dirty="0">
                <a:latin typeface="Times New Roman" pitchFamily="18" charset="0"/>
              </a:rPr>
              <a:t>It’s irrational to always wait until one develops a problem to pay attention to one’s health.”</a:t>
            </a:r>
          </a:p>
          <a:p>
            <a:pPr marL="0" indent="0" algn="ctr" eaLnBrk="1" hangingPunct="1">
              <a:lnSpc>
                <a:spcPct val="110000"/>
              </a:lnSpc>
              <a:buNone/>
              <a:defRPr/>
            </a:pPr>
            <a:r>
              <a:rPr lang="en-US" altLang="en-US" b="1" dirty="0">
                <a:solidFill>
                  <a:srgbClr val="FF9645"/>
                </a:solidFill>
                <a:latin typeface="Times New Roman" pitchFamily="18" charset="0"/>
              </a:rPr>
              <a:t>Larry </a:t>
            </a:r>
            <a:r>
              <a:rPr lang="en-US" altLang="en-US" b="1" dirty="0" err="1">
                <a:solidFill>
                  <a:srgbClr val="FF9645"/>
                </a:solidFill>
                <a:latin typeface="Times New Roman" pitchFamily="18" charset="0"/>
              </a:rPr>
              <a:t>Dossey</a:t>
            </a:r>
            <a:r>
              <a:rPr lang="en-US" altLang="en-US" b="1" dirty="0">
                <a:solidFill>
                  <a:srgbClr val="FF9645"/>
                </a:solidFill>
                <a:latin typeface="Times New Roman" pitchFamily="18" charset="0"/>
              </a:rPr>
              <a:t>, MD</a:t>
            </a:r>
          </a:p>
        </p:txBody>
      </p:sp>
      <p:sp>
        <p:nvSpPr>
          <p:cNvPr id="6" name="Slide Number Placeholder 3"/>
          <p:cNvSpPr>
            <a:spLocks noGrp="1"/>
          </p:cNvSpPr>
          <p:nvPr>
            <p:ph type="sldNum" sz="quarter" idx="12"/>
          </p:nvPr>
        </p:nvSpPr>
        <p:spPr/>
        <p:txBody>
          <a:bodyPr/>
          <a:lstStyle/>
          <a:p>
            <a:pPr defTabSz="831281">
              <a:defRPr/>
            </a:pPr>
            <a:fld id="{5E788484-49FC-46B2-976E-6FC332FF99B8}" type="slidenum">
              <a:rPr lang="en-US">
                <a:solidFill>
                  <a:srgbClr val="FFFFFF"/>
                </a:solidFill>
                <a:latin typeface="Verdana"/>
              </a:rPr>
              <a:pPr defTabSz="831281">
                <a:defRPr/>
              </a:pPr>
              <a:t>32</a:t>
            </a:fld>
            <a:endParaRPr lang="en-US" dirty="0">
              <a:solidFill>
                <a:srgbClr val="FFFFFF"/>
              </a:solidFill>
              <a:latin typeface="Verdana"/>
            </a:endParaRPr>
          </a:p>
        </p:txBody>
      </p:sp>
      <p:pic>
        <p:nvPicPr>
          <p:cNvPr id="2945027" name="Picture 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02590" y="6410325"/>
            <a:ext cx="297873" cy="304800"/>
          </a:xfrm>
          <a:prstGeom prst="rect">
            <a:avLst/>
          </a:prstGeom>
          <a:noFill/>
          <a:ln w="9525">
            <a:noFill/>
            <a:miter lim="800000"/>
            <a:headEnd/>
            <a:tailEnd/>
          </a:ln>
        </p:spPr>
      </p:pic>
      <p:pic>
        <p:nvPicPr>
          <p:cNvPr id="88069" name="Picture 4" descr="guest1"/>
          <p:cNvPicPr>
            <a:picLocks noChangeAspect="1" noChangeArrowheads="1"/>
          </p:cNvPicPr>
          <p:nvPr/>
        </p:nvPicPr>
        <p:blipFill>
          <a:blip r:embed="rId6" cstate="print"/>
          <a:srcRect/>
          <a:stretch>
            <a:fillRect/>
          </a:stretch>
        </p:blipFill>
        <p:spPr bwMode="auto">
          <a:xfrm>
            <a:off x="550718" y="1600200"/>
            <a:ext cx="1836882" cy="2743200"/>
          </a:xfrm>
          <a:prstGeom prst="rect">
            <a:avLst/>
          </a:prstGeom>
          <a:noFill/>
          <a:ln w="57150">
            <a:solidFill>
              <a:srgbClr val="000000"/>
            </a:solidFill>
            <a:miter lim="800000"/>
            <a:headEnd/>
            <a:tailEnd/>
          </a:ln>
        </p:spPr>
      </p:pic>
    </p:spTree>
    <p:extLst>
      <p:ext uri="{BB962C8B-B14F-4D97-AF65-F5344CB8AC3E}">
        <p14:creationId xmlns:p14="http://schemas.microsoft.com/office/powerpoint/2010/main" val="862068549"/>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29450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94502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2179" name="Rectangle 3"/>
          <p:cNvSpPr>
            <a:spLocks noGrp="1" noChangeArrowheads="1"/>
          </p:cNvSpPr>
          <p:nvPr>
            <p:ph idx="1"/>
          </p:nvPr>
        </p:nvSpPr>
        <p:spPr>
          <a:xfrm>
            <a:off x="401782" y="304800"/>
            <a:ext cx="8340436" cy="4114800"/>
          </a:xfrm>
        </p:spPr>
        <p:txBody>
          <a:bodyPr/>
          <a:lstStyle/>
          <a:p>
            <a:pPr marL="0" indent="0" algn="ctr" eaLnBrk="1" hangingPunct="1">
              <a:spcBef>
                <a:spcPct val="0"/>
              </a:spcBef>
              <a:buNone/>
              <a:defRPr/>
            </a:pPr>
            <a:r>
              <a:rPr lang="en-US" altLang="en-US" b="1" dirty="0">
                <a:solidFill>
                  <a:srgbClr val="F78609"/>
                </a:solidFill>
                <a:latin typeface="Times New Roman" pitchFamily="18" charset="0"/>
              </a:rPr>
              <a:t>The Alternative! </a:t>
            </a:r>
          </a:p>
          <a:p>
            <a:pPr marL="0" indent="0" algn="ctr" eaLnBrk="1" hangingPunct="1">
              <a:spcBef>
                <a:spcPct val="0"/>
              </a:spcBef>
              <a:buNone/>
              <a:defRPr/>
            </a:pPr>
            <a:r>
              <a:rPr lang="en-US" altLang="en-US" b="1" dirty="0">
                <a:latin typeface="Times New Roman" pitchFamily="18" charset="0"/>
              </a:rPr>
              <a:t>Don’t wait until you are sick, </a:t>
            </a:r>
          </a:p>
          <a:p>
            <a:pPr marL="0" indent="0" algn="ctr" eaLnBrk="1" hangingPunct="1">
              <a:spcBef>
                <a:spcPct val="0"/>
              </a:spcBef>
              <a:buNone/>
              <a:defRPr/>
            </a:pPr>
            <a:r>
              <a:rPr lang="en-US" altLang="en-US" b="1" dirty="0">
                <a:latin typeface="Times New Roman" pitchFamily="18" charset="0"/>
              </a:rPr>
              <a:t>maintain your health!                    </a:t>
            </a:r>
          </a:p>
          <a:p>
            <a:pPr marL="0" indent="0" algn="ctr" eaLnBrk="1" hangingPunct="1">
              <a:spcBef>
                <a:spcPct val="0"/>
              </a:spcBef>
              <a:buNone/>
              <a:defRPr/>
            </a:pPr>
            <a:r>
              <a:rPr lang="en-US" altLang="en-US" b="1" dirty="0">
                <a:latin typeface="Times New Roman" pitchFamily="18" charset="0"/>
              </a:rPr>
              <a:t>The goal is to live long &amp; be healthy, achieving a more effective life, maintaining full function &amp; well-being. The goal of chiropractic care is correction of dysfunction with pain relief, restored function &amp; enhancement of well-being. DC’s make patients aware of their role &amp; responsibility in maintaining their health.</a:t>
            </a:r>
          </a:p>
        </p:txBody>
      </p:sp>
      <p:sp>
        <p:nvSpPr>
          <p:cNvPr id="4" name="Slide Number Placeholder 5"/>
          <p:cNvSpPr>
            <a:spLocks noGrp="1"/>
          </p:cNvSpPr>
          <p:nvPr>
            <p:ph type="sldNum" sz="quarter" idx="11"/>
          </p:nvPr>
        </p:nvSpPr>
        <p:spPr/>
        <p:txBody>
          <a:bodyPr/>
          <a:lstStyle/>
          <a:p>
            <a:pPr defTabSz="831281">
              <a:defRPr/>
            </a:pPr>
            <a:fld id="{31131740-27AD-4B94-B988-6A2824FA7838}" type="slidenum">
              <a:rPr lang="en-US">
                <a:solidFill>
                  <a:prstClr val="white"/>
                </a:solidFill>
              </a:rPr>
              <a:pPr defTabSz="831281">
                <a:defRPr/>
              </a:pPr>
              <a:t>33</a:t>
            </a:fld>
            <a:endParaRPr lang="en-US">
              <a:solidFill>
                <a:prstClr val="white"/>
              </a:solidFill>
            </a:endParaRPr>
          </a:p>
        </p:txBody>
      </p:sp>
      <p:sp>
        <p:nvSpPr>
          <p:cNvPr id="7" name="Rectangle 6"/>
          <p:cNvSpPr/>
          <p:nvPr/>
        </p:nvSpPr>
        <p:spPr>
          <a:xfrm>
            <a:off x="2776984" y="5368636"/>
            <a:ext cx="3567595" cy="1182058"/>
          </a:xfrm>
          <a:prstGeom prst="rect">
            <a:avLst/>
          </a:prstGeom>
        </p:spPr>
        <p:txBody>
          <a:bodyPr wrap="none" lIns="90114" tIns="45055" rIns="90114" bIns="45055">
            <a:spAutoFit/>
          </a:bodyPr>
          <a:lstStyle/>
          <a:p>
            <a:pPr algn="ctr" defTabSz="831281"/>
            <a:r>
              <a:rPr lang="en-US" sz="2727" b="1" dirty="0">
                <a:solidFill>
                  <a:srgbClr val="000000"/>
                </a:solidFill>
                <a:latin typeface="Times New Roman" pitchFamily="18" charset="0"/>
                <a:hlinkClick r:id="rId3"/>
              </a:rPr>
              <a:t>backtochiropractic.net</a:t>
            </a:r>
            <a:endParaRPr lang="en-US" sz="2727" b="1" dirty="0">
              <a:solidFill>
                <a:srgbClr val="000000"/>
              </a:solidFill>
              <a:latin typeface="Times New Roman" pitchFamily="18" charset="0"/>
            </a:endParaRPr>
          </a:p>
          <a:p>
            <a:pPr algn="ctr" defTabSz="831281"/>
            <a:endParaRPr lang="en-US" sz="1636" b="1" dirty="0">
              <a:solidFill>
                <a:srgbClr val="000000"/>
              </a:solidFill>
              <a:latin typeface="Times New Roman" pitchFamily="18" charset="0"/>
            </a:endParaRPr>
          </a:p>
          <a:p>
            <a:pPr algn="ctr" defTabSz="831281"/>
            <a:r>
              <a:rPr lang="en-US" sz="2727" b="1" dirty="0">
                <a:solidFill>
                  <a:srgbClr val="000000"/>
                </a:solidFill>
                <a:latin typeface="Times New Roman" pitchFamily="18" charset="0"/>
                <a:hlinkClick r:id="rId4"/>
              </a:rPr>
              <a:t>Free Materials</a:t>
            </a:r>
            <a:endParaRPr lang="en-US" sz="2727" b="1" dirty="0">
              <a:solidFill>
                <a:srgbClr val="000000"/>
              </a:solidFill>
              <a:latin typeface="Times New Roman" pitchFamily="18" charset="0"/>
            </a:endParaRPr>
          </a:p>
        </p:txBody>
      </p:sp>
    </p:spTree>
    <p:extLst>
      <p:ext uri="{BB962C8B-B14F-4D97-AF65-F5344CB8AC3E}">
        <p14:creationId xmlns:p14="http://schemas.microsoft.com/office/powerpoint/2010/main" val="1617941820"/>
      </p:ext>
    </p:extLst>
  </p:cSld>
  <p:clrMapOvr>
    <a:masterClrMapping/>
  </p:clrMapOvr>
  <p:transition>
    <p:zoom dir="in"/>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pPr defTabSz="831281">
              <a:defRPr/>
            </a:pPr>
            <a:fld id="{76D454A1-91DA-43AA-A44E-1E3A6C921416}" type="slidenum">
              <a:rPr lang="en-US">
                <a:solidFill>
                  <a:prstClr val="white"/>
                </a:solidFill>
              </a:rPr>
              <a:pPr defTabSz="831281">
                <a:defRPr/>
              </a:pPr>
              <a:t>34</a:t>
            </a:fld>
            <a:endParaRPr lang="en-US">
              <a:solidFill>
                <a:prstClr val="white"/>
              </a:solidFill>
            </a:endParaRPr>
          </a:p>
        </p:txBody>
      </p:sp>
      <p:sp>
        <p:nvSpPr>
          <p:cNvPr id="2" name="Rectangle 1"/>
          <p:cNvSpPr>
            <a:spLocks noChangeArrowheads="1"/>
          </p:cNvSpPr>
          <p:nvPr/>
        </p:nvSpPr>
        <p:spPr bwMode="auto">
          <a:xfrm>
            <a:off x="658091" y="742219"/>
            <a:ext cx="7862455" cy="176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98" tIns="41498" rIns="82998" bIns="41498" numCol="1" anchor="ctr" anchorCtr="0" compatLnSpc="1">
            <a:prstTxWarp prst="textNoShape">
              <a:avLst/>
            </a:prstTxWarp>
            <a:spAutoFit/>
          </a:bodyPr>
          <a:lstStyle/>
          <a:p>
            <a:pPr algn="ctr" defTabSz="829998" eaLnBrk="1" hangingPunct="1"/>
            <a:r>
              <a:rPr lang="en-US" altLang="en-US" sz="3636" b="1" dirty="0">
                <a:solidFill>
                  <a:srgbClr val="FF9900"/>
                </a:solidFill>
                <a:effectLst>
                  <a:outerShdw blurRad="38100" dist="38100" dir="2700000" algn="tl">
                    <a:srgbClr val="000000">
                      <a:alpha val="43137"/>
                    </a:srgbClr>
                  </a:outerShdw>
                </a:effectLst>
                <a:latin typeface="Times New Roman" pitchFamily="18" charset="0"/>
                <a:cs typeface="Arial" pitchFamily="34" charset="0"/>
              </a:rPr>
              <a:t>“If the public knew what we know, we’d need a lot more chiropractors.” </a:t>
            </a:r>
          </a:p>
          <a:p>
            <a:pPr algn="ctr" defTabSz="829998" eaLnBrk="1" hangingPunct="1"/>
            <a:r>
              <a:rPr lang="en-US" altLang="en-US" sz="3636" b="1" dirty="0">
                <a:solidFill>
                  <a:srgbClr val="FF9900"/>
                </a:solidFill>
                <a:effectLst>
                  <a:outerShdw blurRad="38100" dist="38100" dir="2700000" algn="tl">
                    <a:srgbClr val="000000">
                      <a:alpha val="43137"/>
                    </a:srgbClr>
                  </a:outerShdw>
                </a:effectLst>
                <a:latin typeface="Times New Roman" pitchFamily="18" charset="0"/>
                <a:cs typeface="Arial" pitchFamily="34" charset="0"/>
              </a:rPr>
              <a:t>~ Marcus Strutz DC</a:t>
            </a:r>
            <a:endParaRPr lang="en-US" altLang="en-US" sz="3636"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pic>
        <p:nvPicPr>
          <p:cNvPr id="9219" name="Picture 3" descr="https://s-media-cache-ak0.pinimg.com/736x/d7/40/41/d74041b6911eaa0fb765faa5af9b8eb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54750" y="2713582"/>
            <a:ext cx="6273959" cy="3000226"/>
          </a:xfrm>
          <a:prstGeom prst="rect">
            <a:avLst/>
          </a:prstGeom>
          <a:noFill/>
          <a:ln w="2540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533414"/>
      </p:ext>
    </p:extLst>
  </p:cSld>
  <p:clrMapOvr>
    <a:masterClrMapping/>
  </p:clrMapOvr>
  <p:transition>
    <p:zoom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1"/>
          </p:nvPr>
        </p:nvSpPr>
        <p:spPr>
          <a:noFill/>
        </p:spPr>
        <p:txBody>
          <a:bodyPr/>
          <a:lstStyle/>
          <a:p>
            <a:pPr defTabSz="831281"/>
            <a:fld id="{8DE0731A-AEA2-41D2-8EE0-76351658743E}" type="slidenum">
              <a:rPr lang="en-US">
                <a:solidFill>
                  <a:srgbClr val="FFFFFF"/>
                </a:solidFill>
              </a:rPr>
              <a:pPr defTabSz="831281"/>
              <a:t>35</a:t>
            </a:fld>
            <a:endParaRPr lang="en-US" dirty="0">
              <a:solidFill>
                <a:srgbClr val="FFFFFF"/>
              </a:solidFill>
            </a:endParaRPr>
          </a:p>
        </p:txBody>
      </p:sp>
      <p:sp>
        <p:nvSpPr>
          <p:cNvPr id="3" name="TextBox 2"/>
          <p:cNvSpPr txBox="1"/>
          <p:nvPr/>
        </p:nvSpPr>
        <p:spPr>
          <a:xfrm>
            <a:off x="415657" y="796638"/>
            <a:ext cx="8312728" cy="587479"/>
          </a:xfrm>
          <a:prstGeom prst="rect">
            <a:avLst/>
          </a:prstGeom>
          <a:noFill/>
        </p:spPr>
        <p:txBody>
          <a:bodyPr wrap="square" lIns="83004" tIns="41502" rIns="83004" bIns="41502" rtlCol="0">
            <a:spAutoFit/>
          </a:bodyPr>
          <a:lstStyle/>
          <a:p>
            <a:pPr algn="ctr" defTabSz="831281"/>
            <a:r>
              <a:rPr lang="en-US" sz="3273" dirty="0">
                <a:solidFill>
                  <a:srgbClr val="FFFFFF"/>
                </a:solidFill>
                <a:latin typeface="Times New Roman" panose="02020603050405020304" pitchFamily="18" charset="0"/>
                <a:cs typeface="Times New Roman" panose="02020603050405020304" pitchFamily="18" charset="0"/>
              </a:rPr>
              <a:t>Some Key Ideas for Successful Communication</a:t>
            </a:r>
          </a:p>
        </p:txBody>
      </p:sp>
      <p:pic>
        <p:nvPicPr>
          <p:cNvPr id="2050" name="Picture 2" descr="Image result for Key Id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273" y="1627931"/>
            <a:ext cx="5957455" cy="4395279"/>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789182"/>
      </p:ext>
    </p:extLst>
  </p:cSld>
  <p:clrMapOvr>
    <a:masterClrMapping/>
  </p:clrMapOvr>
  <p:transition>
    <p:zoom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718" y="510887"/>
            <a:ext cx="8042564" cy="1117023"/>
          </a:xfrm>
        </p:spPr>
        <p:txBody>
          <a:bodyPr/>
          <a:lstStyle/>
          <a:p>
            <a:r>
              <a:rPr lang="en-US" b="1" dirty="0">
                <a:solidFill>
                  <a:srgbClr val="FF9645"/>
                </a:solidFill>
                <a:latin typeface="Times New Roman" panose="02020603050405020304" pitchFamily="18" charset="0"/>
                <a:cs typeface="Times New Roman" panose="02020603050405020304" pitchFamily="18" charset="0"/>
              </a:rPr>
              <a:t>What Pts Think!</a:t>
            </a:r>
            <a:br>
              <a:rPr lang="en-US" b="1" dirty="0">
                <a:solidFill>
                  <a:srgbClr val="FF9645"/>
                </a:solidFill>
                <a:latin typeface="Times New Roman" panose="02020603050405020304" pitchFamily="18" charset="0"/>
                <a:cs typeface="Times New Roman" panose="02020603050405020304" pitchFamily="18" charset="0"/>
              </a:rPr>
            </a:br>
            <a:r>
              <a:rPr lang="en-US" b="1" dirty="0">
                <a:solidFill>
                  <a:schemeClr val="tx1"/>
                </a:solidFill>
                <a:effectLst/>
                <a:latin typeface="Times New Roman" panose="02020603050405020304" pitchFamily="18" charset="0"/>
                <a:cs typeface="Times New Roman" panose="02020603050405020304" pitchFamily="18" charset="0"/>
              </a:rPr>
              <a:t>Your Perception Is Your Reality!</a:t>
            </a:r>
            <a:br>
              <a:rPr lang="en-US" b="1" dirty="0">
                <a:solidFill>
                  <a:schemeClr val="tx1"/>
                </a:solidFill>
                <a:latin typeface="Times New Roman" panose="02020603050405020304" pitchFamily="18" charset="0"/>
                <a:cs typeface="Times New Roman" panose="02020603050405020304" pitchFamily="18" charset="0"/>
              </a:rPr>
            </a:b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0"/>
          </p:nvPr>
        </p:nvSpPr>
        <p:spPr/>
        <p:txBody>
          <a:bodyPr/>
          <a:lstStyle/>
          <a:p>
            <a:pPr defTabSz="831281">
              <a:defRPr/>
            </a:pPr>
            <a:fld id="{2A53D24B-93E3-4457-8057-5AE697FB8AA2}" type="slidenum">
              <a:rPr lang="en-US">
                <a:solidFill>
                  <a:srgbClr val="FFFFFF"/>
                </a:solidFill>
                <a:latin typeface="Verdana"/>
              </a:rPr>
              <a:pPr defTabSz="831281">
                <a:defRPr/>
              </a:pPr>
              <a:t>36</a:t>
            </a:fld>
            <a:endParaRPr lang="en-US">
              <a:solidFill>
                <a:srgbClr val="FFFFFF"/>
              </a:solidFill>
              <a:latin typeface="Verdana"/>
            </a:endParaRP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2710296" y="1569264"/>
            <a:ext cx="3872345" cy="2691009"/>
          </a:xfrm>
          <a:prstGeom prst="rect">
            <a:avLst/>
          </a:prstGeom>
          <a:noFill/>
          <a:ln w="381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50718" y="4356862"/>
            <a:ext cx="8191500" cy="2197396"/>
          </a:xfrm>
          <a:prstGeom prst="rect">
            <a:avLst/>
          </a:prstGeom>
          <a:noFill/>
        </p:spPr>
        <p:txBody>
          <a:bodyPr wrap="square" rtlCol="0">
            <a:spAutoFit/>
          </a:bodyPr>
          <a:lstStyle/>
          <a:p>
            <a:pPr algn="ctr" defTabSz="831281"/>
            <a:r>
              <a:rPr lang="en-US" sz="2736" b="1" dirty="0">
                <a:solidFill>
                  <a:srgbClr val="FFFFFF"/>
                </a:solidFill>
                <a:effectLst>
                  <a:outerShdw blurRad="38100" dist="38100" dir="2700000" algn="tl">
                    <a:srgbClr val="000000">
                      <a:alpha val="43137"/>
                    </a:srgbClr>
                  </a:outerShdw>
                </a:effectLst>
                <a:latin typeface="Times New Roman" pitchFamily="18" charset="0"/>
              </a:rPr>
              <a:t>“Truth will always be truth, regardless of lack of understanding, disbelief or ignorance.”</a:t>
            </a:r>
          </a:p>
          <a:p>
            <a:pPr algn="ctr" defTabSz="831281"/>
            <a:r>
              <a:rPr lang="en-US" sz="2736" b="1" dirty="0">
                <a:solidFill>
                  <a:srgbClr val="FFFFFF"/>
                </a:solidFill>
                <a:effectLst>
                  <a:outerShdw blurRad="38100" dist="38100" dir="2700000" algn="tl">
                    <a:srgbClr val="000000">
                      <a:alpha val="43137"/>
                    </a:srgbClr>
                  </a:outerShdw>
                </a:effectLst>
                <a:latin typeface="Times New Roman" pitchFamily="18" charset="0"/>
              </a:rPr>
              <a:t>~</a:t>
            </a:r>
            <a:r>
              <a:rPr lang="en-US" sz="2736" b="1" dirty="0">
                <a:solidFill>
                  <a:srgbClr val="FFFF00"/>
                </a:solidFill>
                <a:effectLst>
                  <a:outerShdw blurRad="38100" dist="38100" dir="2700000" algn="tl">
                    <a:srgbClr val="000000">
                      <a:alpha val="43137"/>
                    </a:srgbClr>
                  </a:outerShdw>
                </a:effectLst>
                <a:latin typeface="Times New Roman" pitchFamily="18" charset="0"/>
              </a:rPr>
              <a:t> </a:t>
            </a:r>
            <a:r>
              <a:rPr lang="en-US" sz="2736" b="1" dirty="0">
                <a:solidFill>
                  <a:srgbClr val="FFFFFF"/>
                </a:solidFill>
                <a:effectLst>
                  <a:outerShdw blurRad="38100" dist="38100" dir="2700000" algn="tl">
                    <a:srgbClr val="000000">
                      <a:alpha val="43137"/>
                    </a:srgbClr>
                  </a:outerShdw>
                </a:effectLst>
                <a:latin typeface="Times New Roman" pitchFamily="18" charset="0"/>
              </a:rPr>
              <a:t>William Clement Stone</a:t>
            </a:r>
            <a:endParaRPr lang="en-US" sz="2736" b="1" dirty="0">
              <a:solidFill>
                <a:srgbClr val="FFFF00"/>
              </a:solidFill>
              <a:effectLst>
                <a:outerShdw blurRad="38100" dist="38100" dir="2700000" algn="tl">
                  <a:srgbClr val="000000">
                    <a:alpha val="43137"/>
                  </a:srgbClr>
                </a:outerShdw>
              </a:effectLst>
              <a:latin typeface="Times New Roman" pitchFamily="18" charset="0"/>
            </a:endParaRPr>
          </a:p>
          <a:p>
            <a:pPr algn="ctr" defTabSz="831281"/>
            <a:r>
              <a:rPr lang="en-US" sz="2736" b="1" dirty="0">
                <a:solidFill>
                  <a:srgbClr val="FFFF00"/>
                </a:solidFill>
                <a:effectLst>
                  <a:outerShdw blurRad="38100" dist="38100" dir="2700000" algn="tl">
                    <a:srgbClr val="000000">
                      <a:alpha val="43137"/>
                    </a:srgbClr>
                  </a:outerShdw>
                </a:effectLst>
                <a:latin typeface="Times New Roman" pitchFamily="18" charset="0"/>
              </a:rPr>
              <a:t>Always remember that </a:t>
            </a:r>
            <a:r>
              <a:rPr lang="en-US" sz="2736" b="1" dirty="0" err="1">
                <a:solidFill>
                  <a:srgbClr val="FFFF00"/>
                </a:solidFill>
                <a:effectLst>
                  <a:outerShdw blurRad="38100" dist="38100" dir="2700000" algn="tl">
                    <a:srgbClr val="000000">
                      <a:alpha val="43137"/>
                    </a:srgbClr>
                  </a:outerShdw>
                </a:effectLst>
                <a:latin typeface="Times New Roman" pitchFamily="18" charset="0"/>
              </a:rPr>
              <a:t>pts</a:t>
            </a:r>
            <a:r>
              <a:rPr lang="en-US" sz="2736" b="1" dirty="0">
                <a:solidFill>
                  <a:srgbClr val="FFFF00"/>
                </a:solidFill>
                <a:effectLst>
                  <a:outerShdw blurRad="38100" dist="38100" dir="2700000" algn="tl">
                    <a:srgbClr val="000000">
                      <a:alpha val="43137"/>
                    </a:srgbClr>
                  </a:outerShdw>
                </a:effectLst>
                <a:latin typeface="Times New Roman" pitchFamily="18" charset="0"/>
              </a:rPr>
              <a:t> may </a:t>
            </a:r>
          </a:p>
          <a:p>
            <a:pPr algn="ctr" defTabSz="831281"/>
            <a:r>
              <a:rPr lang="en-US" sz="2736" b="1" dirty="0">
                <a:solidFill>
                  <a:srgbClr val="FFFF00"/>
                </a:solidFill>
                <a:effectLst>
                  <a:outerShdw blurRad="38100" dist="38100" dir="2700000" algn="tl">
                    <a:srgbClr val="000000">
                      <a:alpha val="43137"/>
                    </a:srgbClr>
                  </a:outerShdw>
                </a:effectLst>
                <a:latin typeface="Times New Roman" pitchFamily="18" charset="0"/>
              </a:rPr>
              <a:t>interpret things you say differently then you intended.</a:t>
            </a:r>
          </a:p>
        </p:txBody>
      </p:sp>
    </p:spTree>
    <p:extLst>
      <p:ext uri="{BB962C8B-B14F-4D97-AF65-F5344CB8AC3E}">
        <p14:creationId xmlns:p14="http://schemas.microsoft.com/office/powerpoint/2010/main" val="2733554386"/>
      </p:ext>
    </p:extLst>
  </p:cSld>
  <p:clrMapOvr>
    <a:masterClrMapping/>
  </p:clrMapOvr>
  <p:transition>
    <p:zoom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1"/>
          </p:nvPr>
        </p:nvSpPr>
        <p:spPr>
          <a:noFill/>
        </p:spPr>
        <p:txBody>
          <a:bodyPr/>
          <a:lstStyle/>
          <a:p>
            <a:pPr defTabSz="831281"/>
            <a:fld id="{E2E2A330-5966-4B89-8E9A-9046D3520DD9}" type="slidenum">
              <a:rPr lang="en-US">
                <a:solidFill>
                  <a:prstClr val="white"/>
                </a:solidFill>
              </a:rPr>
              <a:pPr defTabSz="831281"/>
              <a:t>37</a:t>
            </a:fld>
            <a:endParaRPr lang="en-US" dirty="0">
              <a:solidFill>
                <a:prstClr val="white"/>
              </a:solidFill>
            </a:endParaRPr>
          </a:p>
        </p:txBody>
      </p:sp>
      <p:sp>
        <p:nvSpPr>
          <p:cNvPr id="3847170" name="Text Box 2"/>
          <p:cNvSpPr txBox="1">
            <a:spLocks noChangeArrowheads="1"/>
          </p:cNvSpPr>
          <p:nvPr/>
        </p:nvSpPr>
        <p:spPr bwMode="auto">
          <a:xfrm>
            <a:off x="508347" y="304800"/>
            <a:ext cx="8154266" cy="3084951"/>
          </a:xfrm>
          <a:prstGeom prst="rect">
            <a:avLst/>
          </a:prstGeom>
          <a:noFill/>
          <a:ln w="12700">
            <a:noFill/>
            <a:miter lim="800000"/>
            <a:headEnd type="none" w="sm" len="sm"/>
            <a:tailEnd type="none" w="sm" len="sm"/>
          </a:ln>
          <a:effectLst/>
        </p:spPr>
        <p:txBody>
          <a:bodyPr lIns="90114" tIns="45055" rIns="90114" bIns="45055">
            <a:spAutoFit/>
          </a:bodyPr>
          <a:lstStyle/>
          <a:p>
            <a:pPr algn="ctr" defTabSz="831281">
              <a:defRPr/>
            </a:pPr>
            <a:r>
              <a:rPr lang="en-US" sz="3545" b="1" dirty="0">
                <a:solidFill>
                  <a:srgbClr val="FFFF00"/>
                </a:solidFill>
                <a:effectLst>
                  <a:outerShdw blurRad="38100" dist="38100" dir="2700000" algn="tl">
                    <a:srgbClr val="000000"/>
                  </a:outerShdw>
                </a:effectLst>
                <a:latin typeface="Times New Roman" pitchFamily="18" charset="0"/>
              </a:rPr>
              <a:t>How do you respond to a new idea?</a:t>
            </a:r>
          </a:p>
          <a:p>
            <a:pPr algn="ctr" defTabSz="831281">
              <a:defRPr/>
            </a:pPr>
            <a:r>
              <a:rPr lang="en-US" sz="3182" b="1" dirty="0">
                <a:solidFill>
                  <a:prstClr val="white"/>
                </a:solidFill>
                <a:effectLst>
                  <a:outerShdw blurRad="38100" dist="38100" dir="2700000" algn="tl">
                    <a:srgbClr val="000000"/>
                  </a:outerShdw>
                </a:effectLst>
                <a:latin typeface="Times New Roman" pitchFamily="18" charset="0"/>
              </a:rPr>
              <a:t>Often people are hesitant &amp; apprehensive. Remember chiropractic is a new idea to many people &amp; of course they may have already passed judgement before they see you.</a:t>
            </a:r>
          </a:p>
          <a:p>
            <a:pPr algn="ctr" defTabSz="831281">
              <a:defRPr/>
            </a:pPr>
            <a:endParaRPr lang="en-US" sz="3182" b="1" dirty="0">
              <a:solidFill>
                <a:srgbClr val="FFFF00"/>
              </a:solidFill>
              <a:latin typeface="Times New Roman" pitchFamily="18" charset="0"/>
            </a:endParaRPr>
          </a:p>
        </p:txBody>
      </p:sp>
      <p:pic>
        <p:nvPicPr>
          <p:cNvPr id="2" name="Picture 1"/>
          <p:cNvPicPr>
            <a:picLocks/>
          </p:cNvPicPr>
          <p:nvPr/>
        </p:nvPicPr>
        <p:blipFill>
          <a:blip r:embed="rId3">
            <a:extLst>
              <a:ext uri="{28A0092B-C50C-407E-A947-70E740481C1C}">
                <a14:useLocalDpi xmlns:a14="http://schemas.microsoft.com/office/drawing/2010/main"/>
              </a:ext>
            </a:extLst>
          </a:blip>
          <a:stretch>
            <a:fillRect/>
          </a:stretch>
        </p:blipFill>
        <p:spPr>
          <a:xfrm>
            <a:off x="835601" y="3013367"/>
            <a:ext cx="2147455" cy="2978727"/>
          </a:xfrm>
          <a:prstGeom prst="rect">
            <a:avLst/>
          </a:prstGeom>
          <a:ln w="25400">
            <a:solidFill>
              <a:schemeClr val="bg2"/>
            </a:solidFill>
          </a:ln>
        </p:spPr>
      </p:pic>
      <p:pic>
        <p:nvPicPr>
          <p:cNvPr id="3076" name="Picture 4" descr="https://cdn-shop.threadless.com/products/4685/636x460design_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29419" y="3013367"/>
            <a:ext cx="2060414" cy="2978727"/>
          </a:xfrm>
          <a:prstGeom prst="rect">
            <a:avLst/>
          </a:prstGeom>
          <a:noFill/>
          <a:ln w="25400">
            <a:solidFill>
              <a:schemeClr val="bg2"/>
            </a:solidFill>
          </a:ln>
          <a:extLst>
            <a:ext uri="{909E8E84-426E-40DD-AFC4-6F175D3DCCD1}">
              <a14:hiddenFill xmlns:a14="http://schemas.microsoft.com/office/drawing/2010/main">
                <a:solidFill>
                  <a:srgbClr val="FFFFFF"/>
                </a:solidFill>
              </a14:hiddenFill>
            </a:ext>
          </a:extLst>
        </p:spPr>
      </p:pic>
      <p:sp>
        <p:nvSpPr>
          <p:cNvPr id="3" name="AutoShape 6" descr="data:image/jpeg;base64,/9j/4AAQSkZJRgABAQAAAQABAAD/2wCEAAkGBxQQEBUUEBQUFRUXFBQYGBQWFRQUFBYUFBQWGBQUFRQYHCggGBolHBUVIjEhJSkrLi4uGB8zODMsNygtLiwBCgoKDg0OGxAQGywkICQsLCwsLCwsLCwsLCwsLCwsLCwsLCwsLCwsLCwsLCwsLCwsLCwsLCwsLCwsLCwsLCwsLP/AABEIAOoA2AMBEQACEQEDEQH/xAAcAAABBAMBAAAAAAAAAAAAAAAAAQQFBgIDBwj/xABKEAABAwIEAgcEBgYHBgcAAAABAAIDBBEFEiExBkETIlFhcYGRBzKhsRRSYnLB0UJzgpLC8CMzNEN0ouE1U7Kzw+IVFiQlY5Ok/8QAGwEBAAIDAQEAAAAAAAAAAAAAAAEDAgQGBQf/xAAyEQACAgIBAwQABQMDBQEAAAAAAQIDBBESBSExE0FRYQYUIjJxIzSBQqHBJDORsdFS/9oADAMBAAIRAxEAPwDuFkAWQBZAFkAqASyALIAsgCyAEAFAYGVo3I9QmmRsTpm/WHqFOmNozBHJQBUJFQCIAsgCyAEAIAsgBACAEAIAQCoAQAgBACAEAIAQGLnWQDWWt+r6qxQ+StzGkkxO5WfGKMHJmh87RuQEcox8mDml5ZrFdH9dvqFh69fyYevX8m+OYcj6FZKUWWKafhjqKrI31+ahwRYp/I9imDtlW00WJ7NigkEAIAQAgBACAEAIAQAgEQAgBACAEAXQAgMJZQ0XKJNkN6I2eoLt9uxXxikVSeyGxPG44dCbu+qN/PsWrk5tdC/V5NHJzq6F+p9ysVuPzSbHIOxu/quev6xbPtDsjnr+r2z7R7IjHyF3vEnxJPzXmTvsm9uTPNnfZLu5MwNlgpSfuYKUn7jkNliDXgSMa7ZwJAPofmtzjk0rl3Ru+nlUx590iUoOJZWf1lpB5B3rsVuY/WLIdrO6NvG6xbDtZ3Ra8MxRkwvG7UbjZw8Qugx8qq9fpZ0ONmV3L9L7k5TVObQ7/NWSjo34y2b1iZAgBACAEAIAQAgBACAEAIAQAgBACAwlkDRcqUtkN6Iqea5uVclpFMn7lUxzH92QnuL+zuC8bqHVFXuFfk8PqHU1WnCvyVkm+p9VzE7JTe5dzmZzc3t9xFgYAmhoQrOuXGSbM62oyTZL9FGaNx6Q5mmwFzlcS5pADb/HRdblZNU8dva8HXX3VTxHt+xEhcezjmbIJnMcHMJDhsR/OysqtlU+UfJZVdKqXKJdcAxwTjK6zZBy5OA5t/JdZgdQjeuMvJ1mB1FXLjL9xaqabMO/+dVvSjo9qL2b1iZAgBACAEAIAQAgBACAEAIAQAgEcbbp5BFVM+Y35clfGOiiT2yo8S4zvFGfvEcvsjvXjdTz/TXpw8nidTz/AE16cPLKxdcu25PbOXbcntlwwLCImwNklaHFzc5LhcNaRcADwXUYGDVChWTW3o6fBwqo0qya22hWYfT1kRdC3IbkBwGUhwF+s3YjUKfyuPl1t1rRP5XHyq3KtaI3A8CZOx/Sl7XMkLOqQNmtvuDzJWlhdMhdF833T0aWF02F0Zc97T0OZeE2kHo5TcfWAIv2Et2Vs+iwafCXgun0aLT4S8EXQYFJKZBdrXRuAIdfc35jwWjR02yxyjvwaFHTrLXKO/Buk4YnG2R3g63zCyn0a+K2jKfR74raGUGFzPbmZGXNuRcW5Eg6XvuCtNYN8o8lHsaiwbpR5KJpp2vvmja+7T7zWk5SO0gaLCqFsXyh5RhVG2L5QXgvfDuMdMy+z22Dm/iO4rrMLKWRDT8o67p+Yro6915LPG8EXC2NaPV3syQkEABAKgEQAgBAKgBACAEAIAQDDEJv0R4n8ArIRK5v2K3xDifQx2b77tB+J8lr52UqK9+/sednZSog37+xRiSd1xc5ucuUvLOMnNzlyl5ZidljHyYo6E/+yaf7j/prtX/a9vg7R9sXt8EbwT/Uv/WfwhaXRf8AtP8Ak0ui/wDaf8j/AAcWfU/4g/GOM/it3ESUpr7NzEWpWJfP/AmFYa6KWZ7iCJH3AF9BmJubjfVRi40qrJyb7MY2NKqycm+zFw2QOqKnLyMQPiGEFMaandPiMaaldPiMa5la2R5icCy5LR/R6N7NRf4rTyI5sZtxfY08iObGbcX+kdcLO/8ASMJ7ZP8AmOW101v0P1fZs9N26P1fZlglP0clQ3l01x4OaHD52WONUoSsRGNUq3Yin4dXGCUPbyNnDtbfULm6ciVF+18nOUZMse/kvk6fhVUHgFpu1wuCuvU1ZFTidvRapxTXhkioLxUAIAQAgBACAEAIAQAgBAYSvytJPJSu5DIOeWwLnd5Kueoo15S13ZzzFa0zSl3LZv3eXruuO6jlO61/CON6jlO61/CGi8488FKJReMAqWz0wjv1msyOHO1sodbsIsutwb43Y/DffWjrMG+N2Pw331o24Hh5pYXCRzT1i4uFwALAc/BW4mOsSp8mWYeOsSpqTNPDM/SCd42dUOI8MjLfCyw6dZz5yXyY9OsVnOX2VvFcQlE0rRLJl6R4tncBYOOm+y8DLyrfVlFSetng5eVarJRUnrZL8EbTeLPk5ep0R7Umen0R7UjLEJK0SP6MEszHLpGery70yZZqnLj+32JyZZqnLj+03YOCMPI2IbOPAhz1sYblHEe/Pcvw3KOK2/PclsOkEjGyj+8awnxt/r8Fu0tTq5/KN2lqdXNe6OcO3PifmuKt/fL+Tirf3v8AktfBeIbxE7dZvhfUevzXvdHydp1SOg6NlPXpsv0brgHtXsPszpkZoSCAEAIAQAgBAIgBACAEAwxKTZvmfw/nuVlaK5v2KlxZW5Y8g3fp+yN/wHmtDqmT6VXbyzx+qZPpU6XllPXIPezkX5BQQClEoumF4LC6GJ5Z1ixpzBzgbloudDousxMGmVUZa7nWYmFTKqMtdyLxShJrGQ5nmN2Q2L3OsNc2536pWhk0t5Sq2+LNDJpbylTt6ZMMwJsTXdFLOzc2D22JtuRl7l6P5BUwbhJo9H8gqa24SaIinwITQdO6R2ZzHPIsLE6n8F50emK2r1W+/k86PTVbV6vLv5HXD+HStiEkMrW9IAS10eYaXA1zBbGDi2Qr51y8mxg4tldfKuXnybsJrqqcOsYQWOykOY/fxDlZjX5Nyl47djPGvyblLx2NWFmd9O9jGxEZpmklzmm7nEutodOssMb8xKqUUl5ZhjevOqUUl5ZnSzT0cAD4Q9rb9ZsmwJJ1GW9gsq5X4tPGUdpGVcr8WnjKO0iouNyuZnLlJv5OZnLlJv5N1BVGKVjx+ifhsR6XVuLa67VJF2La6rVI6xhsoc3TbQjwK7TkpJSXud7TPlFMe3UFw1kxKFps6WJp7C9gPxKaZG0Zw1sb/ckY77rmu+RTRJvugBACAEAIAQAgBAQtTLdzj36eA0Cvj2RRJ+5z3HarpJ3Hk3qjy3+N1yPVb/Ut4rwjkOq3+pbx+CPXlnlAgBSvJKL7SyFtC1w3FOCPER3XaY8uOKn9HZ48uOKn9Gc1MH1MMo2Ecmvjly/BzvRHVztjZ9B1c7Y2fRvgmzxuP2pR5Nc5v4K31OdUn/Jbz51SYxwf+wN/Uu+Tlr4/9oa+P/af4NmBSBtHG47Blz4AlW4UksdNlmFJLHTZswyn6OWfsdI14/abr8QVjRVwlP77kY9fCU/vuN+Gf6qT9dL81VgvVcn9sqwe1cn9sw4Wq3TRO6UlxDyLn6pANj27lRgWu2ual38kYFrtrkpd+7KXKzK5zexzh6G34LlLo8ZtfZytseM2vsxVZWXHh7HskLWDWRoIN9GtYD1XOPppubLrOm3epSo+6Ox6TkcqlH3Rtqq3pLmQSSjs1ZH5MFr+JuvTS+D1v5MaGujzAdDkP3UcWSmiVlhZINWtPzWGzPQxdVz0usZMkY3jebm32Xbg/DuWaSkVvlHwWLCMVjqY88Z7i0+809hCwlFoyjJMfqDIEAIAQAgNVU/Kwnu08TspitsiT0iuYrUdFC53Y028eSzyJ8K3L4NO+fCtyOd+P8lcHZPnJyOEsnyk2CwMAQApRKL3D/s8f4b/AKa7Ct/9F/g6+t/9F/g2YNVXpI3n9GPX9gEH5LPGtTxVL6M8a1PFUvo1cOuvRtJ3PSH1e5YYkt4zb+zDElvGbf2Jg39gb+pd8nKcf+0/wMf+0/waKf8A2Wf8PJ8nLCD1hP8Agxi9YT18ErhdR0sTJObmtv4i4PxutvGmp0p/RtY01ZSpfQx4a/q5P18vzC1cFbrl/LNbB71yX2zHhWjfDG/pG5SX3sbXsABdMCmVMJufbuRgVSqhLl27spc7w57iObnHyJJC5W57sb+zl7nysk/tgxmhJ2Av6LYxcSVn6n4Rs4mG7f1PwiXwt7IowXEZj1nHsJ2aPAaLqcSjhBJI63ErjVWjI4hnGhcDfttdbnD5NjmNJa4iQHcjcjms+HYw59y0UGJRvGhF7bLXlBovjJMb4tXhtjfmsoR2JSSIeixE0tQJY9WE9Zo/SbfUW7RuFbx3HTKOWpbOoQyB7Q5puCAQe0EXC1fBs+TNCRUAIAQDLE36Adp+X8hZ1+SuzwU3jGe0TW/WcPRuv5LR6vZxoa+Tx+rWcaNfJUSuPOR2JdCAugC6kk3CvkDcvSPy2tlzOy27LX2V6yLePHfYvWRbx477GIxF7GFge4MN7tv1SDvp3rKF9vHgn2MoW28eCfYWkxeoDLQF+QEjq5ctzqRr4/FbmPHL4ar8G9RVl8NQb0LHi9SxmQCQMtbLZtrHltdXQpzYw4LejONWZCPBeBY8Xqej6JrX5C0ty5AdDe4va/MqPTzFX6ffRKqy/T9P2NlJjdVA3KxkgaCTbo7776kKafzdUeMV2Jpjl0x4xXY2YfjNTGCGMcAXFxvETq7c7KK55dK7R7GMJ5dKel5NlTxBPI0tc4AHQ5W5SR2XWvb1LInFxbNa7qWROPFsjgLqrExHbLb8GOHhu6W34N3LuNgewDsHj+a6GEVCKijo4wUIqKNB1OpXtRWlpG19G18FvdN/giZLXwa1JgOIGO3bfyUNr3M4p+w8qaCQMD3ajn3LBTW+xnKD0YVdCWx5uQdb11ClS29ESjpbL5wTOX0bL/olzfIG4+BA8lr2LUi+t/pJ9VlgIAQCICNxE9cDsHzP+itr8FU33KFxhNeZrfqtv+8f+1c/1yzuonM9bs7qJAlc+c+IgEJUmRiSpJ0a3PWSRkkR9XIXENbuTYeei3carkz0cSjnJFypckETYxsBq7tJ1J9V1VMeEdI66utQjo1VIB1C2o7MZJBSHVJdyI6JGSEkKpMu0FJEbqZ90YqJBcSQCnmPY/rNHZe+YW8b+oXMZWF/Wb9mczl9P1e2v2vuMPpoA0Fz28vALcV0KY8Ym7G2FUeMTOmldLI0Ht0HJY1XSstXwY12ytsW/BdMNwhlgZIwHeo07F7kpnuxitbaG+N4VYZoWWsCXdlllXP2ZjZD3RWgFsmqPsKc8P6gJ7dLquei2vZd2UTXNAeOzTvC1N6ZtGdVQtfHktpcHzCmL09iS2hxwjTdHTAH6zz/AJiB8km9siC0iaWJkIgBACAia09d3kPgFdDwUS8nOuIJM1TJ3WHo0fmuT6xPlkHIdYnyvf0RpXlHlCFCTEqSUYOWSMkNqh9grYLZdXHbGtELuMh5HRdH07H0uTOlwKOK5Fjoa1sgyu3Xqyjp7PYjJM2xNLHZXajcc1kpdjHj3HMcrcwDWuJ5AAG/hqsXYl2I8EqyVzQOkic2/a+IO/dLgVhvfdGakYz4nHCwkau5MIIN+Rd9nvCnyTyRRcRqHSyF8hu9257B2Ach3LSzpRivs8vMml/IQw3FzYNG7joAvLhTKb7ePk0qMSy+WoI2YbijBMGxC/a88/ujsXoY1cISSR1FPRFj185eS84DixJySa66HuXpzh22a8ZPwywmxCq8FhVsXwMMDntIAvfKezuWxCxvsa86/cc8MyNDDp1r+qi1PZnVrRNsmuVSy0ckdXTc/MqAStLDkY1vYPjzQG1ACAEAICGqT1neJ+avj4KJeTmuIuvNIftu+Bt+C4rqMt5EjiepS3kSGxWiaJipBiVJkjW8rNGcSPma6V7Y2C7nkNA7yt/Fq5SPTw6ecki2Ypw1kja2LXK0eZ5nzOq6mlKuKR1cauMdFYLS12uhHatltNGOmmSVLK55Nz1Rqb8+y45lUPzpeTJz9hzLjjYwRGOsd3buPcOwd6OOjOI0OJVMJEpBa1xs25JDja5Fj7x8k2zLwY1FcZHlx94nkAALWGw5rOKK+REz1TY9XDMeTb2v4nsWlk1w2nIsxelvJnt+COqKqSocAdexjdGjyWt57I6ujFpxY9kP6LC5YyHuytHO51Vsa5R7mFuTCxOC7l44fqmu5i/hutyM+S0eDfR6ctlugmBFkZQR/EcbjDYW3Gm5PcFnX2ZXZ3RHUMfRs26x3PYFlN7YgtIlaVp0CrZmixUNPbV3kPxWJI9QAgBACAFAIWfd3ifmVs+xRI5lUG73fed/xFcLmv8Ary/k4TNe75fya1qmqYlSSYuUoyQ1qX2CthHbL6o7ZO+zvCs731LxoLsj8f03eQ08yujwKNLkzq+m4/FcmXgM/pLfZ/Fel5PXOX4/OJKl5Hu5yAO5mg9TZW+Ea037m6KmIhe69srA4+LiAB46/BY19o8vkqoi33Y1wqkyu6SQXO7RyvuL9ythHkXSlo14rK8zxSPBLWnKOze5t4/ksJ9mZx7oeVlJk6zdjz8UUiVBbK+3D3zS93b2eq0pwlOXc6OnIrpq7FjpMNZC3qgX5m+Zx8+StjCMV2NGzJla+5EYxPI85QDl+yNfgqLGz0MSEIrfuSPCsL9LNc3vdv6LOo187TL7FSHQveb/AHrfALabPF13HbcNzkGz3EbaPt6nRRyGh/FhDja4A7LkaeACjY0SNLQNZrue3/RQSO0AIAQCoAQCFQCGlGp8T8ytn2KGVN/CpLiek3JPu9pJ7V4VvRlZNycvJ4VvRlZNycvIo4UHOR3kAEXQ6/dshdDr92zMcLx83PPmPyVq6LT77LY9FpXnbFPDcI+sf2irF0jHXsWrpGOvYgOIsGja0Bpy3cAXEmzb8z3bK1dPoj4RfDp1MfCL1hdG2CJkbPdY0Ad/aT3k3PmrYxUVpHowgorSNsrSHBzRfSxCyMzlOIsyOcXCwEst+2wLb/AK1tNFPp8uxKY5CY4JwAQA+AeAcHEfgo/0omMOL0baygeImyNacpuD3WJA8Bayzrl7GNkfcwpaF80Tm9G57fs2uD3XKixLZlU+xjFhVQ9uTo5C0bHLY+hVRctbDC8FkfcQ5CbAnMS3Rx0uRfsPJY6a7myrYy7Ma8UdNh7Y85gL5CbMYHus1truLnW5kDb5LXtucEen07Cjly7b0iqVONTSbuyjsaMvx3WnLImzo6ukUwEgxqaMdR+XvAaT/mBULImjKfSceX7kd74Qu6khe+xe6GIuNgLuLAXGwAG5XqxbcE2cHkxUbpqPhNk8pKQQAgBACAEAIAQCICHn0LvE/NXx8FL8nOMY9ojopZI2wXyPc25fa9ja+jStOzN4y1o6LE6BK+tWctJkVL7SJz7sUY8XOd+AVD6g/g3o/hmPvIZy8fVZ2MY/ZJ/iWLzp+yNiP4coXlsZTcYVjv763g1g/BYPMsZfHoOLH2IuvxaeYESTPcDyvYfBR+Zsflky6RjLxE6n7MOIfpVN0UhvLAA033dHsx/eRbKfAHmt2qfJHK9QxXTZ9MtUzyJGgE2IOnrqrTzylcV4ble7rZhIc1vtEWePHqg+ZU+2iYvT2bDH9Ko3dfrvha0gj+/piRbztcdyJ7jr4Mro6nte5p4T4hbJG2GVwYRo4OtYEaa38B6KCv2JOmL4pJmtILbZhlsWi/htorZPaMIrTMKvGTboo5ryOHWtY9G0+8SfrcgO0qss8E1w5RmNpJsM1iO5rRZgPlc+ihsmMe/8nIeMMZ+mVkko9wdSP9W0mx8zd3mvIvnykfQel4voUJPy+5DKk9RCPOh8FK8mM/2s9M4JDkhY36rWt/daAvc9kfLrZcrJP7JBDAVAIgBACAEAIAQAgIqsb1nePzCuj4KX5OB8XxZK6cfbv+81p/ErxctatZ9F6LLliRIdax6wIAUkNGLgpMJIdYDi7qGpZOzXKbOb9eM+838fEBbFNnFnjdSxFbBndjMJmxywnMxzC5rhzDm9Veku5xM48ZaZo+j5mZHxXvu69jvoQeRCkxIZ9FLSOkLWF8TyLkWzMc3RsuUb6WBtuApRlvktMiMV4VbV5ZYHBkhBzFhBBPcb6+GhG3cp0YPa8kfFwpVglrpZcttmxvF+69lOiNlnwLhlseUZdtS3Qlzu2Rw5d257BqVHZErv3N/tCxf6LRFjT/STXY3kcpH9I/yFh3ZgtXIs4x7HsdHxHfetrsu5xpeWd7FaQqgyHmD0vS1MMe+aWNpHcXC/wurKo7mkambZwolL6PS1KOqPNeyz5p7m5ACAEAIAQAgBACAEBHV7et4gK2vwVS8nEvaVT5K4nk+Np8wXNPyHqvLz1qezufw3Zyx3H4ZVVonRAgEQgQqSGYPbdZJlM4bWjoHso4gtmo5T2vhJ9Xx/xD9pehRZtaOO6ticZc0dLzLaPCFzIBnNhcTzmLbO7WksJ8cp1QlSNsVC0fWPi51vRO42OmNtoBbw0Tegtto4xx7jH0qsdlN44rxs7DY9d3m6/kAvKyJ8pHedGxPRoTfl9yuLXPYQISWj2b0nSYjGf9218h8hlHxeFtYcd2I8Xr1vDFevfsd9jbYAdy9NnBGaEhZACAEAIAQAgBACAaYg3Y+I/n0VlfnRhNHJ/a3R/wBTKO1zD5i4/wCErTz49kzpPwzdxslD5RzpeUdsCECIQCAQhSYtGMcjo3tkjOV7HBzT2OabhW1y4s8/Lx1bFo7rw5jDa2mZMzS4s5v1Xj3m/j4EL1YTUls4TIx5VWOLHlRWRxi8j2M+85rfmVLkkYRosl4RE1PGdFHvO13cwOk+LQR8VU7oL3NyvpeTP/SRNT7TaYG0ccz++zGA+rifgq3kxRuV9Ctl+5oZyca1tS0tpaJwzNIDwJH2BFrg5Q2+vesfWsktRibEemYtEk7bF29is4dwbVzOexsYaYy0Ozua2xc0OaNL8iD5qiOLZJns29YxaYp77P4E4g4SqKGNr5ujc1zst43OdldYkB2Zo3tyUW40q1tmWF1arKm4R8kCtY9Y6d7GsPuZpiNy2Np7h13/ADZ6L0sKGk5HIfiS7co1L27nWltnMAgFQCIAQAgBAKgBACA01bbtPr6KYvuYy8FF9odB01DJbdoDx+wbn4XHmmTDnWzd6Tf6OVF+2ziy8Jn0tdwWIEUgEIHmHYXNUkiCJ8hG+UaDxdsPVWQrlP8AajWvy6qf3vQ4p+Hqh9SKboyyUgnK/qjKATmvzGh1F9lZGmblx9zWs6hQqfV3tfRhidLNQyvgdIWkZS4RyPyEuaCCdrmxHJJqVb4kY/oZVatUVr7LhgHAlOIopK95Ek5GSMOyauGZrSd3Ptqduzx3K8eOk5+54OX1WxTlHHj2j5MqDgaMYo6J13wMibMGu3dncWtjcRuLtce8Ad6hYqVun4MresTeGpL9zejfj+M0E9BUMDYonxmRkUeVjXl0dsr2Bou1pOnkQs7J1yg18FGLTl13xnttPyWDGq+opKenZSQGdxaGEAOIaGMAucvf22V05yhFcVtmjj01X3Sds9IicKxCUYbX1MvUmL5r5bjLJHG2JttTaxb27hVwm/TlN+Tavor/ADVdMe8ew14yqHf+C0vSkukf0Fy43cXdEXOJJ3Peq8l/0Vs2OlVpdQlx8LZza68w7LeltnoD2e4V9GoomkWdlzu7c8nWIPgCB5L2aocK0j5v1K/1smUvstKzNIEAIAQAgBACARAKgBAIUBC10Fw5p21HkVeu6KotxltHn3GKE09RJEf0HED7p1b8CF4N8OE2j6b069XY8ZL4GaoN4RSBb2Uoxb0dXq6t2FYVTmJrQ9zoQ64uM0jTJKT39Vw7l6/L0ak0cKq/z2ZNSfzocNxanqsUpvo7xIY4qrOQHWAcI8gzEWP6eyyjZGdq18FcsW6jEmprSbWv9yjcax58Xlaf0pIG+sUQ/FaN63edF018enb+n/yXbjA/+4YawbdM82+6Y7fC63Lv3wRz+D/b3zfnX/JjjXE0dDilpgcj6WMFwFy0iWUtOXcjU7a7KZ3KuzuRjYEsnE/Q+6YnFmEUtZS/SoQzMXRlsrBbOHSNY5rxzOpGuoIS6uFiUkMPKyMex0zfbT7f4HnF+N1VM+OOig6UuaS49HJIG2IDR1CAOe55LK6ycdRitmGBi49zlO6Wu5HU2Gzz4IYmAGaZ73OuQ0DPUlzySewcu5YRhKVWvdltl9VWdy/0pdiI9qlY0GnpWG/RNzO7rgNjB77Bx8wtfMlpKHwer0CltzufuVzg/CvpdbFGdWg53/cZqb+Js39pa+PXzsSPV6rlKjGk/d9keiKZlmhetLyfO/Pc3qCREAqARACAVACARACAEAIBlXR8/wCe5WVv2K5o5L7VMIyuZUNGh6j/AOA/MeYWln1eJI6n8OZmpOl/4OfLyzsREAO2PgpRhLwzqntJbnw6mDdbzwWt9qGUD5r18lbqil9HEdIn6eXZJ+yZngvDEdBiEIjke9z4KkuzZdMroQ3KANPfdvfZKqFVYtDN6jZlY8uS7Jr/AJIrifhmf6ZNWnoxCx7JdXHMWxBl7NAOvV5qq3Hlzdj8G1hdSq/LLHW22tFvxTCxNVUtX0jBFA2VxudHdI0ZHB21ud+4LalBSkp77I8mm6ddc6FF7ZX8L4spJamr6awa4tEb8jnF0TWFpALQS25BcNveVML4SlLkbt+DfVTXw/ytjbE8Va2kiZQQyPo4ZI5JJiMrXNhlEhY0vsSS4amyxnZ+hcF2M6cZu2TyJam12RaxPXyi7Y6aEHW75JJn6j6jGtF/2ls7sl7aPM441cu7bOfcQ4nX4e9tMZwGBgLDGxrczSTqXEZg64NxdaF9ltb47Ol6fiYeXD1VHv8AbKhJIXEucS5xNy5xJJPaSdytJtvydBXXGEeMVo677JcC6OAzvHWmtbuhb7v7xufDKvTxK+MOT9zievZnq3elHxE6Stg8MEAIAQAgBACAEAIAQAgBAYSMzAhF2IfgrmP4Y2ohfE8aOBHgeRHgrZxU46Jxr5UWqa9jgldSOhkdHIOswkHv7CO4jVeDZBwk0z6biZEb6lOI3VZsihSYvwX/AAvj6JlLFFUU7pXRBgB6jmkx26N/W91wsNbHXVehDLjx1JbOWyOhWyulZXLSZMYfQ11TO2uElPFngDY4yJJskT7P1HVGe9rm6vUbZS9Tx2POstxaofltN9+78GjhVk+KQzGsnl6MSGLoo8kTXWaC7NZt7dYDdRUpXJ8mTnTpwpR9GK21vY8wPh2mFVVQmMPii+jBjJC6VrS+MvcQ15I5hWQqim0U35dkq65+G/8A6P8Aganb9BboAHvn2AHVdM+w9FlTFcCnOumshd37EE+kMWAiI7mRsZHaXVgafUXVTjxp0bat9TN9T4T/APRKcVTOFfh0TCReV7jYkXDA3Q9ul1nbJqUIlWJXF0XTa8f/AEqXtWlvWsb9WBv+Z7z+HxWlnP8AqHvfhuDWO39kJwngRrqlseuQWdI7sjB1F+12w8b8lRRU7JnodUzY41Dfu/B6FoIAxoAFhYAAbAAWA9F7EteEfPHJybk/ccrEAgBACAEAIAQAgBACAEAIAQDOui5jz/NWQfsVzRzT2k8NmRv0iIXewdcAauZ+Y1PqtbMo5R5Lye/0LqXoz9Kb7P8A2OXLyNHdb2toRABKEM7thE3R0tEPrNiZ/wDnc4fFoXvQeoRPmmRDlfY/jbG+D0v0bo4tjJUVkhH2LyZfg6JRBcP0meRP11z+EkZYK61RiD//AJ4x/wDXSxfmkPM2ZXd40x+v+SKwys+jYTQu7ZKUH7skoLv8pKrUuNcS6dfq5U18JkhxZGAyljaPeroNO4SGR3yKzu1+nXyU9P25Tk/aLM8ap4WVcVXUTsjbBG8NY4gEvkuC7U3PVNsoFyVFnFSU2/BljSudMqYRf6n5OVY/XOr61742kmR4bGwe8WjqsFu0gXPZdeVbJ22djtMOqOFjJSfjuzsfA3DIooA02L3WdK7tdbRo+yNvU816lVSqhr3OJ6lnSy7uXsvBbQFkaIIAQAgFQCIAQBZAKgEQAgBACAEAEICKq6e2h2Kui9oqf6XtHIOPOEjTudPALxHVzR/dk7u+78vDbzMvG4vnE7PovVlZFVWPv7FLsvPOoEIUkPwdgxqq6Ckw91wAJ6S5P1Mha8/ukr2JzUYROBoodl1q17MbYrxVTx4lG50oMUdNIC5l5B0sr29XqX1ysHqonkRVu99tFtHS754jUY92/wDYhv8Az1FH9LEccjzPK9zXHK0BromRgkam/V2sqPzcVvS8m8uiWycHJpcUR0tbV1mHxxsjjbDAIg03PSyOjYWgtBPcTsOWpUf1bK1pdjJfk8XKblJtv/wQ2IcQVNTlM0z3ZTmbsyzrEXAYBY2JHmtad1kuzZ7eP0/Hh3hHyR7WlzhoXOJsBq5xJ2A5kqr9UmbP9OmO9JI697PuDPo1ppxedw0buImncfePM+Q5k+tjUemuUvJxPV+qvIl6df7V/udFijyiwVzezxEtGSgkVACAEAiAEAqAEAiAVAIgBACAEAIDCSMOFiieiGtkXV0u7XC4PoQrk1JFa5QfJHL+LOAC0mWjFxuYeY7TGf4T5di8/Iw+/KB1nS+vLXC7/wAlAe0tJaQQQbEEWIPYQdl5rTT0dZXOM1uL8mUszn++5zrbZnF1h2C6lyb8kQphB7ikjBYmehCpREk9djoOFcU0lLFnjGZ+RuSItOZjw0gtva1r2619uV16ryoKtJHEPo2RPKbl435KZhGFTVcmSBhe7mRo1t+bnbNC86FcrH2OruyqcSv9bOt8GcEMo7PfaSf69uqy+4jB2+8dT3bL1aceNS2/JxnUusWZT4R7RL3BEGjv7VY3s8lLRsUEioAQAgEQCoBEAqAEAiAEAIAQAgBACAEBi9gIsUT0RoYzUpG2o+KtUkytx+Cv41wzT1Y/powXcnjqvH7Q18isbKYWeUbmL1G/Gf6JdvgpeIezBwN4JwRybI2x/fb+S0p4H/5Z0NH4lXiyJEP9ndaNhEfCT82hUfkrD0F+IcV/JtpvZtVuPXdCwfec4+gb+KyWDN+Suz8R48V+lNljwn2ZQsINRI6U/VA6NnnYkn1C2a8GK/c9nk5P4jtmtVrRe8NwpkTAyJjY2Dk0Bo8bDn3rZXGC1E8Gy6y6XKb2SsUYaNFi22QlozUEggBACAEAIAQAgBACAEAIAQAgBACAEAIAQAgNckIduPNSm0Q1s0Oouw+qz9Qw4GP0I9oT1BwMm0XafQKPUJUDfHA0bBYuTZKijYoMgQAgBACAEAIAQAgBACAEAIAQAgBAKgBAIgBACAVACAQqEACkgEAqgkFIEQAgFQAgEQAgFCAEAIBEAIBUB//Z"/>
          <p:cNvSpPr>
            <a:spLocks noChangeAspect="1" noChangeArrowheads="1"/>
          </p:cNvSpPr>
          <p:nvPr/>
        </p:nvSpPr>
        <p:spPr bwMode="auto">
          <a:xfrm>
            <a:off x="245346" y="-131330"/>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98" tIns="41498" rIns="82998" bIns="41498" numCol="1" anchor="t" anchorCtr="0" compatLnSpc="1">
            <a:prstTxWarp prst="textNoShape">
              <a:avLst/>
            </a:prstTxWarp>
          </a:bodyPr>
          <a:lstStyle/>
          <a:p>
            <a:pPr defTabSz="831281"/>
            <a:endParaRPr lang="en-US" sz="3545" dirty="0">
              <a:solidFill>
                <a:prstClr val="white"/>
              </a:solidFill>
            </a:endParaRPr>
          </a:p>
        </p:txBody>
      </p:sp>
      <p:pic>
        <p:nvPicPr>
          <p:cNvPr id="3080" name="Picture 8" descr="https://qph.is.quoracdn.net/main-qimg-f932881aad5e7b6c31c7b13f1227e978?convert_to_webp=tr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3260" y="3074618"/>
            <a:ext cx="2628035" cy="2848223"/>
          </a:xfrm>
          <a:prstGeom prst="rect">
            <a:avLst/>
          </a:prstGeom>
          <a:noFill/>
          <a:ln w="2540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916587"/>
      </p:ext>
    </p:extLst>
  </p:cSld>
  <p:clrMapOvr>
    <a:masterClrMapping/>
  </p:clrMapOvr>
  <p:transition>
    <p:zoom dir="in"/>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F9900"/>
        </a:solidFill>
        <a:effectLst/>
      </p:bgPr>
    </p:bg>
    <p:spTree>
      <p:nvGrpSpPr>
        <p:cNvPr id="1" name=""/>
        <p:cNvGrpSpPr/>
        <p:nvPr/>
      </p:nvGrpSpPr>
      <p:grpSpPr>
        <a:xfrm>
          <a:off x="0" y="0"/>
          <a:ext cx="0" cy="0"/>
          <a:chOff x="0" y="0"/>
          <a:chExt cx="0" cy="0"/>
        </a:xfrm>
      </p:grpSpPr>
      <p:sp>
        <p:nvSpPr>
          <p:cNvPr id="14338" name="Slide Number Placeholder 5"/>
          <p:cNvSpPr>
            <a:spLocks noGrp="1"/>
          </p:cNvSpPr>
          <p:nvPr>
            <p:ph type="sldNum" sz="quarter" idx="11"/>
          </p:nvPr>
        </p:nvSpPr>
        <p:spPr>
          <a:xfrm>
            <a:off x="5912427" y="6278563"/>
            <a:ext cx="2829791" cy="457200"/>
          </a:xfrm>
          <a:noFill/>
        </p:spPr>
        <p:txBody>
          <a:bodyPr/>
          <a:lstStyle/>
          <a:p>
            <a:pPr algn="r" defTabSz="831281">
              <a:defRPr/>
            </a:pPr>
            <a:fld id="{E2E2A330-5966-4B89-8E9A-9046D3520DD9}" type="slidenum">
              <a:rPr lang="en-US">
                <a:solidFill>
                  <a:srgbClr val="FFFFFF"/>
                </a:solidFill>
                <a:latin typeface="Tahoma"/>
              </a:rPr>
              <a:pPr algn="r" defTabSz="831281">
                <a:defRPr/>
              </a:pPr>
              <a:t>38</a:t>
            </a:fld>
            <a:endParaRPr lang="en-US" dirty="0">
              <a:solidFill>
                <a:srgbClr val="FFFFFF"/>
              </a:solidFill>
              <a:latin typeface="Tahoma"/>
            </a:endParaRPr>
          </a:p>
        </p:txBody>
      </p:sp>
      <p:sp>
        <p:nvSpPr>
          <p:cNvPr id="3847170" name="Text Box 2"/>
          <p:cNvSpPr txBox="1">
            <a:spLocks noChangeArrowheads="1"/>
          </p:cNvSpPr>
          <p:nvPr/>
        </p:nvSpPr>
        <p:spPr bwMode="auto">
          <a:xfrm>
            <a:off x="346364" y="34640"/>
            <a:ext cx="8432800" cy="6343599"/>
          </a:xfrm>
          <a:prstGeom prst="rect">
            <a:avLst/>
          </a:prstGeom>
          <a:noFill/>
          <a:ln w="12700">
            <a:noFill/>
            <a:miter lim="800000"/>
            <a:headEnd type="none" w="sm" len="sm"/>
            <a:tailEnd type="none" w="sm" len="sm"/>
          </a:ln>
          <a:effectLst/>
        </p:spPr>
        <p:txBody>
          <a:bodyPr wrap="square" lIns="90114" tIns="45055" rIns="90114" bIns="45055">
            <a:spAutoFit/>
          </a:bodyPr>
          <a:lstStyle/>
          <a:p>
            <a:pPr algn="ctr" defTabSz="831281" eaLnBrk="1" hangingPunct="1">
              <a:defRPr/>
            </a:pPr>
            <a:r>
              <a:rPr lang="en-US" altLang="en-US" sz="3273" b="1" kern="0" dirty="0">
                <a:solidFill>
                  <a:srgbClr val="000000"/>
                </a:solidFill>
                <a:effectLst>
                  <a:outerShdw blurRad="38100" dist="38100" dir="2700000" algn="tl">
                    <a:srgbClr val="000000">
                      <a:alpha val="43137"/>
                    </a:srgbClr>
                  </a:outerShdw>
                </a:effectLst>
                <a:latin typeface="Rockwell Extra Bold" pitchFamily="18" charset="0"/>
              </a:rPr>
              <a:t>Activity</a:t>
            </a:r>
          </a:p>
          <a:p>
            <a:pPr algn="ctr" defTabSz="831281" eaLnBrk="1" hangingPunct="1">
              <a:defRPr/>
            </a:pPr>
            <a:r>
              <a:rPr lang="en-US" sz="3273" b="1" dirty="0">
                <a:solidFill>
                  <a:srgbClr val="FFFFFF"/>
                </a:solidFill>
                <a:effectLst>
                  <a:outerShdw blurRad="38100" dist="38100" dir="2700000" algn="tl">
                    <a:srgbClr val="000000"/>
                  </a:outerShdw>
                </a:effectLst>
                <a:latin typeface="Times New Roman" pitchFamily="18" charset="0"/>
              </a:rPr>
              <a:t>Can We Change Our Own Behavior? </a:t>
            </a:r>
          </a:p>
          <a:p>
            <a:pPr algn="ctr" defTabSz="831281" eaLnBrk="1" hangingPunct="1">
              <a:defRPr/>
            </a:pPr>
            <a:r>
              <a:rPr lang="en-US" sz="2545" b="1" dirty="0">
                <a:solidFill>
                  <a:srgbClr val="FFFFFF"/>
                </a:solidFill>
                <a:effectLst>
                  <a:outerShdw blurRad="38100" dist="38100" dir="2700000" algn="tl">
                    <a:srgbClr val="000000"/>
                  </a:outerShdw>
                </a:effectLst>
                <a:latin typeface="Times New Roman" pitchFamily="18" charset="0"/>
              </a:rPr>
              <a:t>Only 1% keep their New Year’s Resolution for the year. 93% blow it by Jan 12th!</a:t>
            </a:r>
          </a:p>
          <a:p>
            <a:pPr algn="ctr" defTabSz="831281" eaLnBrk="1" hangingPunct="1">
              <a:defRPr/>
            </a:pPr>
            <a:r>
              <a:rPr lang="en-US" sz="2545" b="1" dirty="0">
                <a:solidFill>
                  <a:srgbClr val="CC3300"/>
                </a:solidFill>
                <a:effectLst>
                  <a:outerShdw blurRad="38100" dist="38100" dir="2700000" algn="tl">
                    <a:srgbClr val="000000"/>
                  </a:outerShdw>
                </a:effectLst>
                <a:latin typeface="Times New Roman" pitchFamily="18" charset="0"/>
              </a:rPr>
              <a:t>Try this: </a:t>
            </a:r>
            <a:r>
              <a:rPr lang="en-US" sz="2545" b="1" dirty="0">
                <a:solidFill>
                  <a:srgbClr val="FFFFFF"/>
                </a:solidFill>
                <a:effectLst>
                  <a:outerShdw blurRad="38100" dist="38100" dir="2700000" algn="tl">
                    <a:srgbClr val="000000"/>
                  </a:outerShdw>
                </a:effectLst>
                <a:latin typeface="Times New Roman" pitchFamily="18" charset="0"/>
              </a:rPr>
              <a:t>List your top 3 personal flaws. </a:t>
            </a:r>
          </a:p>
          <a:p>
            <a:pPr algn="ctr" defTabSz="831281" eaLnBrk="1" hangingPunct="1">
              <a:defRPr/>
            </a:pPr>
            <a:r>
              <a:rPr lang="en-US" sz="2545" b="1" dirty="0">
                <a:solidFill>
                  <a:srgbClr val="FFFFFF"/>
                </a:solidFill>
                <a:effectLst>
                  <a:outerShdw blurRad="38100" dist="38100" dir="2700000" algn="tl">
                    <a:srgbClr val="000000"/>
                  </a:outerShdw>
                </a:effectLst>
                <a:latin typeface="Times New Roman" pitchFamily="18" charset="0"/>
              </a:rPr>
              <a:t>They can be anything, (lose weight, be more tolerant, etc.) </a:t>
            </a:r>
          </a:p>
          <a:p>
            <a:pPr algn="ctr" defTabSz="831281" eaLnBrk="1" hangingPunct="1">
              <a:defRPr/>
            </a:pPr>
            <a:r>
              <a:rPr lang="en-US" sz="2545" b="1" dirty="0">
                <a:solidFill>
                  <a:srgbClr val="FFFFFF"/>
                </a:solidFill>
                <a:effectLst>
                  <a:outerShdw blurRad="38100" dist="38100" dir="2700000" algn="tl">
                    <a:srgbClr val="000000"/>
                  </a:outerShdw>
                </a:effectLst>
                <a:latin typeface="Times New Roman" pitchFamily="18" charset="0"/>
              </a:rPr>
              <a:t>If you can’t think of any perhaps that is one of your flaws.</a:t>
            </a:r>
          </a:p>
          <a:p>
            <a:pPr algn="ctr" defTabSz="831281" eaLnBrk="1" hangingPunct="1">
              <a:defRPr/>
            </a:pPr>
            <a:r>
              <a:rPr lang="en-US" sz="2545" b="1" dirty="0">
                <a:solidFill>
                  <a:srgbClr val="FFFFFF"/>
                </a:solidFill>
                <a:effectLst>
                  <a:outerShdw blurRad="38100" dist="38100" dir="2700000" algn="tl">
                    <a:srgbClr val="000000"/>
                  </a:outerShdw>
                </a:effectLst>
                <a:latin typeface="Times New Roman" pitchFamily="18" charset="0"/>
              </a:rPr>
              <a:t>Also your partner probably already has the list.</a:t>
            </a:r>
          </a:p>
          <a:p>
            <a:pPr algn="ctr" defTabSz="831281" eaLnBrk="1" hangingPunct="1">
              <a:defRPr/>
            </a:pPr>
            <a:endParaRPr lang="en-US" sz="1000" b="1" dirty="0">
              <a:solidFill>
                <a:srgbClr val="FFFFFF"/>
              </a:solidFill>
              <a:effectLst>
                <a:outerShdw blurRad="38100" dist="38100" dir="2700000" algn="tl">
                  <a:srgbClr val="000000"/>
                </a:outerShdw>
              </a:effectLst>
              <a:latin typeface="Times New Roman" pitchFamily="18" charset="0"/>
            </a:endParaRPr>
          </a:p>
          <a:p>
            <a:pPr algn="ctr" defTabSz="831281" eaLnBrk="1" hangingPunct="1">
              <a:defRPr/>
            </a:pPr>
            <a:r>
              <a:rPr lang="en-US" sz="2545" b="1" dirty="0">
                <a:solidFill>
                  <a:srgbClr val="000000"/>
                </a:solidFill>
                <a:latin typeface="Times New Roman" pitchFamily="18" charset="0"/>
              </a:rPr>
              <a:t>Now I bet two things:</a:t>
            </a:r>
          </a:p>
          <a:p>
            <a:pPr algn="ctr" defTabSz="831281" eaLnBrk="1" hangingPunct="1">
              <a:defRPr/>
            </a:pPr>
            <a:r>
              <a:rPr lang="en-US" sz="2545" b="1" dirty="0">
                <a:solidFill>
                  <a:srgbClr val="FFFFFF"/>
                </a:solidFill>
                <a:effectLst>
                  <a:outerShdw blurRad="38100" dist="38100" dir="2700000" algn="tl">
                    <a:srgbClr val="000000"/>
                  </a:outerShdw>
                </a:effectLst>
                <a:latin typeface="Times New Roman" pitchFamily="18" charset="0"/>
              </a:rPr>
              <a:t>1. You have had these flaws for a long time.</a:t>
            </a:r>
          </a:p>
          <a:p>
            <a:pPr algn="ctr" defTabSz="831281" eaLnBrk="1" hangingPunct="1">
              <a:defRPr/>
            </a:pPr>
            <a:r>
              <a:rPr lang="en-US" sz="2545" b="1" dirty="0">
                <a:solidFill>
                  <a:srgbClr val="FFFFFF"/>
                </a:solidFill>
                <a:effectLst>
                  <a:outerShdw blurRad="38100" dist="38100" dir="2700000" algn="tl">
                    <a:srgbClr val="000000"/>
                  </a:outerShdw>
                </a:effectLst>
                <a:latin typeface="Times New Roman" pitchFamily="18" charset="0"/>
              </a:rPr>
              <a:t>2. you’ve tried changing these flaws before &amp; have failed</a:t>
            </a:r>
          </a:p>
          <a:p>
            <a:pPr algn="ctr" defTabSz="831281" eaLnBrk="1" hangingPunct="1">
              <a:defRPr/>
            </a:pPr>
            <a:r>
              <a:rPr lang="en-US" sz="2545" b="1" dirty="0">
                <a:solidFill>
                  <a:srgbClr val="FF0000"/>
                </a:solidFill>
                <a:effectLst>
                  <a:outerShdw blurRad="38100" dist="38100" dir="2700000" algn="tl">
                    <a:srgbClr val="000000"/>
                  </a:outerShdw>
                </a:effectLst>
                <a:latin typeface="Times New Roman" pitchFamily="18" charset="0"/>
              </a:rPr>
              <a:t>ME TOO!</a:t>
            </a:r>
          </a:p>
          <a:p>
            <a:pPr algn="ctr" defTabSz="831281" eaLnBrk="1" hangingPunct="1">
              <a:defRPr/>
            </a:pPr>
            <a:r>
              <a:rPr lang="en-US" sz="2545" b="1" dirty="0">
                <a:solidFill>
                  <a:srgbClr val="FFFFFF"/>
                </a:solidFill>
                <a:effectLst>
                  <a:outerShdw blurRad="38100" dist="38100" dir="2700000" algn="tl">
                    <a:srgbClr val="000000"/>
                  </a:outerShdw>
                </a:effectLst>
                <a:latin typeface="Times New Roman" pitchFamily="18" charset="0"/>
              </a:rPr>
              <a:t>Lesson: No matter how smart you are, you still struggle to change your behavior. So remember when you’re coaching patients, be more empathetic, as they may struggle too.</a:t>
            </a:r>
          </a:p>
        </p:txBody>
      </p:sp>
      <p:sp>
        <p:nvSpPr>
          <p:cNvPr id="2" name="AutoShape 2" descr="Image result for smiley face"/>
          <p:cNvSpPr>
            <a:spLocks noChangeAspect="1" noChangeArrowheads="1"/>
          </p:cNvSpPr>
          <p:nvPr/>
        </p:nvSpPr>
        <p:spPr bwMode="auto">
          <a:xfrm>
            <a:off x="245346" y="-131330"/>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98" tIns="41498" rIns="82998" bIns="41498" numCol="1" anchor="t" anchorCtr="0" compatLnSpc="1">
            <a:prstTxWarp prst="textNoShape">
              <a:avLst/>
            </a:prstTxWarp>
          </a:bodyPr>
          <a:lstStyle/>
          <a:p>
            <a:pPr defTabSz="831281">
              <a:defRPr/>
            </a:pPr>
            <a:endParaRPr lang="en-US" sz="3545">
              <a:solidFill>
                <a:srgbClr val="FFFFFF"/>
              </a:solidFill>
            </a:endParaRPr>
          </a:p>
        </p:txBody>
      </p:sp>
      <p:sp>
        <p:nvSpPr>
          <p:cNvPr id="3" name="AutoShape 4" descr="Image result for smiley face"/>
          <p:cNvSpPr>
            <a:spLocks noChangeAspect="1" noChangeArrowheads="1"/>
          </p:cNvSpPr>
          <p:nvPr/>
        </p:nvSpPr>
        <p:spPr bwMode="auto">
          <a:xfrm>
            <a:off x="383886" y="7219"/>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98" tIns="41498" rIns="82998" bIns="41498" numCol="1" anchor="t" anchorCtr="0" compatLnSpc="1">
            <a:prstTxWarp prst="textNoShape">
              <a:avLst/>
            </a:prstTxWarp>
          </a:bodyPr>
          <a:lstStyle/>
          <a:p>
            <a:pPr defTabSz="831281">
              <a:defRPr/>
            </a:pPr>
            <a:endParaRPr lang="en-US" sz="3545">
              <a:solidFill>
                <a:srgbClr val="FFFFFF"/>
              </a:solidFill>
            </a:endParaRPr>
          </a:p>
        </p:txBody>
      </p:sp>
      <p:sp>
        <p:nvSpPr>
          <p:cNvPr id="4" name="AutoShape 6" descr="Image result for smiley face"/>
          <p:cNvSpPr>
            <a:spLocks noChangeAspect="1" noChangeArrowheads="1"/>
          </p:cNvSpPr>
          <p:nvPr/>
        </p:nvSpPr>
        <p:spPr bwMode="auto">
          <a:xfrm>
            <a:off x="522435" y="145761"/>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98" tIns="41498" rIns="82998" bIns="41498" numCol="1" anchor="t" anchorCtr="0" compatLnSpc="1">
            <a:prstTxWarp prst="textNoShape">
              <a:avLst/>
            </a:prstTxWarp>
          </a:bodyPr>
          <a:lstStyle/>
          <a:p>
            <a:pPr defTabSz="831281">
              <a:defRPr/>
            </a:pPr>
            <a:endParaRPr lang="en-US" sz="3545">
              <a:solidFill>
                <a:srgbClr val="FFFFFF"/>
              </a:solidFill>
            </a:endParaRPr>
          </a:p>
        </p:txBody>
      </p:sp>
      <p:pic>
        <p:nvPicPr>
          <p:cNvPr id="615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5637" y="3074261"/>
            <a:ext cx="631830" cy="631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5636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plut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62545" y="3750108"/>
            <a:ext cx="3048000" cy="3003985"/>
          </a:xfrm>
          <a:prstGeom prst="rect">
            <a:avLst/>
          </a:prstGeom>
          <a:noFill/>
          <a:extLst>
            <a:ext uri="{909E8E84-426E-40DD-AFC4-6F175D3DCCD1}">
              <a14:hiddenFill xmlns:a14="http://schemas.microsoft.com/office/drawing/2010/main">
                <a:solidFill>
                  <a:srgbClr val="FFFFFF"/>
                </a:solidFill>
              </a14:hiddenFill>
            </a:ext>
          </a:extLst>
        </p:spPr>
      </p:pic>
      <p:sp>
        <p:nvSpPr>
          <p:cNvPr id="14338" name="Slide Number Placeholder 5"/>
          <p:cNvSpPr>
            <a:spLocks noGrp="1"/>
          </p:cNvSpPr>
          <p:nvPr>
            <p:ph type="sldNum" sz="quarter" idx="11"/>
          </p:nvPr>
        </p:nvSpPr>
        <p:spPr>
          <a:noFill/>
        </p:spPr>
        <p:txBody>
          <a:bodyPr/>
          <a:lstStyle/>
          <a:p>
            <a:pPr defTabSz="831281"/>
            <a:fld id="{E2E2A330-5966-4B89-8E9A-9046D3520DD9}" type="slidenum">
              <a:rPr lang="en-US">
                <a:solidFill>
                  <a:srgbClr val="FFFFFF"/>
                </a:solidFill>
              </a:rPr>
              <a:pPr defTabSz="831281"/>
              <a:t>39</a:t>
            </a:fld>
            <a:endParaRPr lang="en-US" dirty="0">
              <a:solidFill>
                <a:srgbClr val="FFFFFF"/>
              </a:solidFill>
            </a:endParaRPr>
          </a:p>
        </p:txBody>
      </p:sp>
      <p:sp>
        <p:nvSpPr>
          <p:cNvPr id="3847170" name="Text Box 2"/>
          <p:cNvSpPr txBox="1">
            <a:spLocks noChangeArrowheads="1"/>
          </p:cNvSpPr>
          <p:nvPr/>
        </p:nvSpPr>
        <p:spPr bwMode="auto">
          <a:xfrm>
            <a:off x="415644" y="338571"/>
            <a:ext cx="8312726" cy="3357010"/>
          </a:xfrm>
          <a:prstGeom prst="rect">
            <a:avLst/>
          </a:prstGeom>
          <a:noFill/>
          <a:ln w="12700">
            <a:noFill/>
            <a:miter lim="800000"/>
            <a:headEnd type="none" w="sm" len="sm"/>
            <a:tailEnd type="none" w="sm" len="sm"/>
          </a:ln>
          <a:effectLst/>
        </p:spPr>
        <p:txBody>
          <a:bodyPr wrap="square" lIns="82998" tIns="41498" rIns="82998" bIns="41498">
            <a:spAutoFit/>
          </a:bodyPr>
          <a:lstStyle/>
          <a:p>
            <a:pPr algn="ctr" defTabSz="831281">
              <a:defRPr/>
            </a:pPr>
            <a:r>
              <a:rPr lang="en-US" sz="3000" b="1" dirty="0">
                <a:solidFill>
                  <a:srgbClr val="FFFF00"/>
                </a:solidFill>
                <a:effectLst>
                  <a:outerShdw blurRad="38100" dist="38100" dir="2700000" algn="tl">
                    <a:srgbClr val="000000"/>
                  </a:outerShdw>
                </a:effectLst>
                <a:latin typeface="Times New Roman" pitchFamily="18" charset="0"/>
              </a:rPr>
              <a:t>Shifting Paradigms?     </a:t>
            </a:r>
          </a:p>
          <a:p>
            <a:pPr algn="ctr" defTabSz="831281">
              <a:defRPr/>
            </a:pPr>
            <a:r>
              <a:rPr lang="en-US" sz="3000" b="1" dirty="0">
                <a:solidFill>
                  <a:srgbClr val="FFFFFF"/>
                </a:solidFill>
                <a:effectLst>
                  <a:outerShdw blurRad="38100" dist="38100" dir="2700000" algn="tl">
                    <a:srgbClr val="000000"/>
                  </a:outerShdw>
                </a:effectLst>
                <a:latin typeface="Times New Roman" pitchFamily="18" charset="0"/>
              </a:rPr>
              <a:t>Pluto Not A Planet?</a:t>
            </a:r>
          </a:p>
          <a:p>
            <a:pPr algn="ctr" defTabSz="831281">
              <a:defRPr/>
            </a:pPr>
            <a:r>
              <a:rPr lang="en-US" sz="2545" b="1" dirty="0">
                <a:solidFill>
                  <a:srgbClr val="FFFFFF"/>
                </a:solidFill>
                <a:effectLst>
                  <a:outerShdw blurRad="38100" dist="38100" dir="2700000" algn="tl">
                    <a:srgbClr val="000000"/>
                  </a:outerShdw>
                </a:effectLst>
                <a:latin typeface="Times New Roman" pitchFamily="18" charset="0"/>
              </a:rPr>
              <a:t>Science says NO to Pluto, but for those of us who grew up being taught Pluto was a planet &amp; we’ll likely keep that belief no matter what the scientists say. </a:t>
            </a:r>
          </a:p>
          <a:p>
            <a:pPr algn="ctr" defTabSz="831281">
              <a:defRPr/>
            </a:pPr>
            <a:r>
              <a:rPr lang="en-US" sz="2545" b="1" dirty="0">
                <a:solidFill>
                  <a:srgbClr val="FFFFFF"/>
                </a:solidFill>
                <a:effectLst>
                  <a:outerShdw blurRad="38100" dist="38100" dir="2700000" algn="tl">
                    <a:srgbClr val="000000"/>
                  </a:outerShdw>
                </a:effectLst>
                <a:latin typeface="Times New Roman" pitchFamily="18" charset="0"/>
              </a:rPr>
              <a:t>Now relate that same principle to your patient’s mindset, they grew up with the medical model and… </a:t>
            </a:r>
          </a:p>
          <a:p>
            <a:pPr algn="ctr" defTabSz="831281">
              <a:defRPr/>
            </a:pPr>
            <a:r>
              <a:rPr lang="en-US" sz="2545" b="1" dirty="0">
                <a:solidFill>
                  <a:srgbClr val="FFFFFF"/>
                </a:solidFill>
                <a:effectLst>
                  <a:outerShdw blurRad="38100" dist="38100" dir="2700000" algn="tl">
                    <a:srgbClr val="000000"/>
                  </a:outerShdw>
                </a:effectLst>
                <a:latin typeface="Times New Roman" pitchFamily="18" charset="0"/>
              </a:rPr>
              <a:t>Lesson learned! It takes a lot to change someone’s beliefs.</a:t>
            </a:r>
          </a:p>
        </p:txBody>
      </p:sp>
      <p:pic>
        <p:nvPicPr>
          <p:cNvPr id="8" name="Picture 4" descr="http://en.clipart-fr.com/data/clipart/disney/disney_022.gi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34005" y="3974006"/>
            <a:ext cx="2286000" cy="2145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2142283"/>
      </p:ext>
    </p:extLst>
  </p:cSld>
  <p:clrMapOvr>
    <a:masterClrMapping/>
  </p:clrMapOvr>
  <p:transition>
    <p:zoom dir="in"/>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6" name="Slide Number Placeholder 8"/>
          <p:cNvSpPr>
            <a:spLocks noGrp="1"/>
          </p:cNvSpPr>
          <p:nvPr>
            <p:ph type="sldNum" sz="quarter" idx="12"/>
          </p:nvPr>
        </p:nvSpPr>
        <p:spPr/>
        <p:txBody>
          <a:bodyPr/>
          <a:lstStyle/>
          <a:p>
            <a:pPr>
              <a:defRPr/>
            </a:pPr>
            <a:fld id="{F1AE325A-E640-4027-B349-26CACFDFFCA5}" type="slidenum">
              <a:rPr lang="en-US">
                <a:solidFill>
                  <a:srgbClr val="000000"/>
                </a:solidFill>
              </a:rPr>
              <a:pPr>
                <a:defRPr/>
              </a:pPr>
              <a:t>4</a:t>
            </a:fld>
            <a:endParaRPr lang="en-US">
              <a:solidFill>
                <a:srgbClr val="000000"/>
              </a:solidFill>
            </a:endParaRPr>
          </a:p>
        </p:txBody>
      </p:sp>
      <p:pic>
        <p:nvPicPr>
          <p:cNvPr id="17411" name="Picture 4" descr="Fort_Bragg_-_Mendocino_(1)"/>
          <p:cNvPicPr>
            <a:picLocks noGrp="1" noChangeAspect="1" noChangeArrowheads="1"/>
          </p:cNvPicPr>
          <p:nvPr>
            <p:ph sz="quarter" idx="1"/>
          </p:nvPr>
        </p:nvPicPr>
        <p:blipFill>
          <a:blip r:embed="rId3" cstate="print"/>
          <a:srcRect l="12000" t="34303"/>
          <a:stretch>
            <a:fillRect/>
          </a:stretch>
        </p:blipFill>
        <p:spPr>
          <a:xfrm>
            <a:off x="304800" y="228608"/>
            <a:ext cx="3581400" cy="2604655"/>
          </a:xfrm>
          <a:noFill/>
          <a:ln w="25400">
            <a:solidFill>
              <a:srgbClr val="000000"/>
            </a:solidFill>
          </a:ln>
        </p:spPr>
      </p:pic>
      <p:pic>
        <p:nvPicPr>
          <p:cNvPr id="8" name="Picture 2" descr="map of Northern California"/>
          <p:cNvPicPr>
            <a:picLocks noChangeAspect="1" noChangeArrowheads="1"/>
          </p:cNvPicPr>
          <p:nvPr/>
        </p:nvPicPr>
        <p:blipFill>
          <a:blip r:embed="rId4" cstate="print"/>
          <a:srcRect l="1805" t="31139" r="29885" b="17964"/>
          <a:stretch>
            <a:fillRect/>
          </a:stretch>
        </p:blipFill>
        <p:spPr bwMode="auto">
          <a:xfrm>
            <a:off x="4800600" y="228600"/>
            <a:ext cx="3316941" cy="2819400"/>
          </a:xfrm>
          <a:prstGeom prst="rect">
            <a:avLst/>
          </a:prstGeom>
          <a:noFill/>
          <a:ln w="9525">
            <a:solidFill>
              <a:schemeClr val="tx1"/>
            </a:solidFill>
            <a:miter lim="800000"/>
            <a:headEnd/>
            <a:tailEnd/>
          </a:ln>
        </p:spPr>
      </p:pic>
      <p:sp>
        <p:nvSpPr>
          <p:cNvPr id="7" name="Rectangle 6"/>
          <p:cNvSpPr/>
          <p:nvPr/>
        </p:nvSpPr>
        <p:spPr>
          <a:xfrm>
            <a:off x="304800" y="5486400"/>
            <a:ext cx="4572000" cy="1077218"/>
          </a:xfrm>
          <a:prstGeom prst="rect">
            <a:avLst/>
          </a:prstGeom>
        </p:spPr>
        <p:txBody>
          <a:bodyPr lIns="91383" tIns="45691" rIns="91383" bIns="45691">
            <a:spAutoFit/>
          </a:bodyPr>
          <a:lstStyle/>
          <a:p>
            <a:pPr algn="ctr">
              <a:defRPr/>
            </a:pPr>
            <a:r>
              <a:rPr lang="en-US" sz="3200" b="1" dirty="0">
                <a:solidFill>
                  <a:srgbClr val="0099FF"/>
                </a:solidFill>
                <a:effectLst>
                  <a:outerShdw blurRad="38100" dist="38100" dir="2700000" algn="tl">
                    <a:srgbClr val="000000"/>
                  </a:outerShdw>
                </a:effectLst>
                <a:latin typeface="Times New Roman" pitchFamily="18" charset="0"/>
              </a:rPr>
              <a:t>Pacific Star Winery</a:t>
            </a:r>
          </a:p>
          <a:p>
            <a:pPr algn="ctr">
              <a:defRPr/>
            </a:pPr>
            <a:r>
              <a:rPr lang="en-US" sz="3200" b="1" dirty="0">
                <a:solidFill>
                  <a:srgbClr val="FF0000"/>
                </a:solidFill>
                <a:effectLst>
                  <a:outerShdw blurRad="38100" dist="38100" dir="2700000" algn="tl">
                    <a:srgbClr val="000000"/>
                  </a:outerShdw>
                </a:effectLst>
                <a:latin typeface="Times New Roman" pitchFamily="18" charset="0"/>
              </a:rPr>
              <a:t>pacificstarwinery.com</a:t>
            </a:r>
          </a:p>
        </p:txBody>
      </p:sp>
      <p:sp>
        <p:nvSpPr>
          <p:cNvPr id="80898" name="AutoShape 2" descr="https://docs.google.com/viewer?attid=0.1.1&amp;pid=gmail&amp;thid=1380af317641e49a&amp;url=https%3A%2F%2Fmail.google.com%2Fmail%2Fu%2F0%2F%3Fui%3D2%26ik%3D5e9ee02723%26view%3Datt%26th%3D1380af317641e49a%26attid%3D0.1.1%26disp%3Dsafe%26zw&amp;docid=ebdb5295ff9ed40ff6af1bccbd16a104%7C487de0a021fc4cc3b90f87922877c7a7&amp;a=bi&amp;pagenumber=1&amp;w=800"/>
          <p:cNvSpPr>
            <a:spLocks noChangeAspect="1" noChangeArrowheads="1"/>
          </p:cNvSpPr>
          <p:nvPr/>
        </p:nvSpPr>
        <p:spPr bwMode="auto">
          <a:xfrm>
            <a:off x="155575" y="-144461"/>
            <a:ext cx="304800" cy="304801"/>
          </a:xfrm>
          <a:prstGeom prst="rect">
            <a:avLst/>
          </a:prstGeom>
          <a:noFill/>
        </p:spPr>
        <p:txBody>
          <a:bodyPr vert="horz" wrap="square" lIns="91383" tIns="45691" rIns="91383" bIns="45691" numCol="1" anchor="t" anchorCtr="0" compatLnSpc="1">
            <a:prstTxWarp prst="textNoShape">
              <a:avLst/>
            </a:prstTxWarp>
          </a:bodyPr>
          <a:lstStyle/>
          <a:p>
            <a:endParaRPr lang="en-US" sz="1800">
              <a:solidFill>
                <a:srgbClr val="000000"/>
              </a:solidFill>
              <a:latin typeface="Times New Roman" pitchFamily="18" charset="0"/>
            </a:endParaRPr>
          </a:p>
        </p:txBody>
      </p:sp>
      <p:sp>
        <p:nvSpPr>
          <p:cNvPr id="80900" name="AutoShape 4" descr="https://docs.google.com/viewer?attid=0.1.1&amp;pid=gmail&amp;thid=1380af317641e49a&amp;url=https%3A%2F%2Fmail.google.com%2Fmail%2Fu%2F0%2F%3Fui%3D2%26ik%3D5e9ee02723%26view%3Datt%26th%3D1380af317641e49a%26attid%3D0.1.1%26disp%3Dsafe%26zw&amp;docid=ebdb5295ff9ed40ff6af1bccbd16a104%7C487de0a021fc4cc3b90f87922877c7a7&amp;a=bi&amp;pagenumber=1&amp;w=138"/>
          <p:cNvSpPr>
            <a:spLocks noChangeAspect="1" noChangeArrowheads="1"/>
          </p:cNvSpPr>
          <p:nvPr/>
        </p:nvSpPr>
        <p:spPr bwMode="auto">
          <a:xfrm>
            <a:off x="155575" y="-144461"/>
            <a:ext cx="304800" cy="304801"/>
          </a:xfrm>
          <a:prstGeom prst="rect">
            <a:avLst/>
          </a:prstGeom>
          <a:noFill/>
        </p:spPr>
        <p:txBody>
          <a:bodyPr vert="horz" wrap="square" lIns="91383" tIns="45691" rIns="91383" bIns="45691" numCol="1" anchor="t" anchorCtr="0" compatLnSpc="1">
            <a:prstTxWarp prst="textNoShape">
              <a:avLst/>
            </a:prstTxWarp>
          </a:bodyPr>
          <a:lstStyle/>
          <a:p>
            <a:endParaRPr lang="en-US" sz="1800">
              <a:solidFill>
                <a:srgbClr val="000000"/>
              </a:solidFill>
              <a:latin typeface="Times New Roman" pitchFamily="18" charset="0"/>
            </a:endParaRPr>
          </a:p>
        </p:txBody>
      </p:sp>
      <p:pic>
        <p:nvPicPr>
          <p:cNvPr id="80901" name="Picture 5" descr="C:\Users\David\Desktop\viewer.png"/>
          <p:cNvPicPr>
            <a:picLocks noChangeAspect="1" noChangeArrowheads="1"/>
          </p:cNvPicPr>
          <p:nvPr/>
        </p:nvPicPr>
        <p:blipFill>
          <a:blip r:embed="rId5" cstate="print"/>
          <a:srcRect l="7587" t="17778" r="9158" b="22274"/>
          <a:stretch>
            <a:fillRect/>
          </a:stretch>
        </p:blipFill>
        <p:spPr bwMode="auto">
          <a:xfrm>
            <a:off x="5638800" y="3124208"/>
            <a:ext cx="2819400" cy="2870123"/>
          </a:xfrm>
          <a:prstGeom prst="rect">
            <a:avLst/>
          </a:prstGeom>
          <a:noFill/>
          <a:ln>
            <a:solidFill>
              <a:schemeClr val="tx1"/>
            </a:solidFill>
          </a:ln>
        </p:spPr>
      </p:pic>
      <p:pic>
        <p:nvPicPr>
          <p:cNvPr id="12" name="Picture 20" descr="P1010395"/>
          <p:cNvPicPr>
            <a:picLocks noGrp="1" noChangeAspect="1" noChangeArrowheads="1"/>
          </p:cNvPicPr>
          <p:nvPr>
            <p:ph sz="quarter" idx="4"/>
          </p:nvPr>
        </p:nvPicPr>
        <p:blipFill>
          <a:blip r:embed="rId6" cstate="print"/>
          <a:srcRect l="49702" t="33283" r="20462" b="23827"/>
          <a:stretch>
            <a:fillRect/>
          </a:stretch>
        </p:blipFill>
        <p:spPr>
          <a:xfrm>
            <a:off x="533400" y="2956560"/>
            <a:ext cx="2209800" cy="2541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sally.jpg"/>
          <p:cNvPicPr>
            <a:picLocks noChangeAspect="1"/>
          </p:cNvPicPr>
          <p:nvPr/>
        </p:nvPicPr>
        <p:blipFill>
          <a:blip r:embed="rId7" cstate="print"/>
          <a:srcRect l="30750" t="27778" r="12824" b="18889"/>
          <a:stretch>
            <a:fillRect/>
          </a:stretch>
        </p:blipFill>
        <p:spPr>
          <a:xfrm>
            <a:off x="2895600" y="2286005"/>
            <a:ext cx="2819400" cy="30757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2367011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1"/>
          </p:nvPr>
        </p:nvSpPr>
        <p:spPr>
          <a:noFill/>
        </p:spPr>
        <p:txBody>
          <a:bodyPr/>
          <a:lstStyle/>
          <a:p>
            <a:pPr defTabSz="831281"/>
            <a:fld id="{E2E2A330-5966-4B89-8E9A-9046D3520DD9}" type="slidenum">
              <a:rPr lang="en-US">
                <a:solidFill>
                  <a:srgbClr val="FFFFFF"/>
                </a:solidFill>
              </a:rPr>
              <a:pPr defTabSz="831281"/>
              <a:t>40</a:t>
            </a:fld>
            <a:endParaRPr lang="en-US" dirty="0">
              <a:solidFill>
                <a:srgbClr val="FFFFFF"/>
              </a:solidFill>
            </a:endParaRPr>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97931" y="3151909"/>
            <a:ext cx="3913728" cy="3161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0401" y="311727"/>
            <a:ext cx="8437235" cy="2602125"/>
          </a:xfrm>
          <a:prstGeom prst="rect">
            <a:avLst/>
          </a:prstGeom>
        </p:spPr>
        <p:txBody>
          <a:bodyPr wrap="square" lIns="82998" tIns="41498" rIns="82998" bIns="41498">
            <a:spAutoFit/>
          </a:bodyPr>
          <a:lstStyle/>
          <a:p>
            <a:pPr algn="ctr" defTabSz="831281"/>
            <a:r>
              <a:rPr lang="en-US" sz="3273" b="1" dirty="0">
                <a:solidFill>
                  <a:srgbClr val="FF9933"/>
                </a:solidFill>
                <a:effectLst>
                  <a:outerShdw blurRad="38100" dist="38100" dir="2700000" algn="tl">
                    <a:srgbClr val="000000">
                      <a:alpha val="43137"/>
                    </a:srgbClr>
                  </a:outerShdw>
                </a:effectLst>
                <a:latin typeface="Times New Roman" pitchFamily="18" charset="0"/>
              </a:rPr>
              <a:t>How many visits does it take to shift the patient’s paradigm about chiropractic?</a:t>
            </a:r>
          </a:p>
          <a:p>
            <a:pPr algn="ctr" defTabSz="831281"/>
            <a:r>
              <a:rPr lang="en-US" sz="3273" b="1" dirty="0">
                <a:solidFill>
                  <a:srgbClr val="FF9933"/>
                </a:solidFill>
                <a:effectLst>
                  <a:outerShdw blurRad="38100" dist="38100" dir="2700000" algn="tl">
                    <a:srgbClr val="000000">
                      <a:alpha val="43137"/>
                    </a:srgbClr>
                  </a:outerShdw>
                </a:effectLst>
                <a:latin typeface="Times New Roman" pitchFamily="18" charset="0"/>
              </a:rPr>
              <a:t>Perhaps it never completely shifts, what I know for sure is that every visit is an opportunity to educate.</a:t>
            </a:r>
          </a:p>
        </p:txBody>
      </p:sp>
    </p:spTree>
    <p:extLst>
      <p:ext uri="{BB962C8B-B14F-4D97-AF65-F5344CB8AC3E}">
        <p14:creationId xmlns:p14="http://schemas.microsoft.com/office/powerpoint/2010/main" val="3095426241"/>
      </p:ext>
    </p:extLst>
  </p:cSld>
  <p:clrMapOvr>
    <a:masterClrMapping/>
  </p:clrMapOvr>
  <p:transition>
    <p:zoom dir="in"/>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2"/>
          </p:nvPr>
        </p:nvSpPr>
        <p:spPr>
          <a:xfrm>
            <a:off x="6657109" y="6248400"/>
            <a:ext cx="2085109" cy="457200"/>
          </a:xfrm>
          <a:noFill/>
        </p:spPr>
        <p:txBody>
          <a:bodyPr/>
          <a:lstStyle/>
          <a:p>
            <a:pPr defTabSz="831281"/>
            <a:fld id="{8DE0731A-AEA2-41D2-8EE0-76351658743E}" type="slidenum">
              <a:rPr lang="en-US">
                <a:solidFill>
                  <a:prstClr val="white"/>
                </a:solidFill>
              </a:rPr>
              <a:pPr defTabSz="831281"/>
              <a:t>41</a:t>
            </a:fld>
            <a:endParaRPr lang="en-US" dirty="0">
              <a:solidFill>
                <a:prstClr val="white"/>
              </a:solidFill>
            </a:endParaRPr>
          </a:p>
        </p:txBody>
      </p:sp>
      <p:sp>
        <p:nvSpPr>
          <p:cNvPr id="7" name="Rectangle 6"/>
          <p:cNvSpPr/>
          <p:nvPr/>
        </p:nvSpPr>
        <p:spPr>
          <a:xfrm>
            <a:off x="3325113" y="727369"/>
            <a:ext cx="5403272" cy="2553395"/>
          </a:xfrm>
          <a:prstGeom prst="rect">
            <a:avLst/>
          </a:prstGeom>
        </p:spPr>
        <p:txBody>
          <a:bodyPr wrap="square" lIns="90114" tIns="45055" rIns="90114" bIns="45055">
            <a:spAutoFit/>
          </a:bodyPr>
          <a:lstStyle/>
          <a:p>
            <a:pPr algn="ctr" defTabSz="831281"/>
            <a:r>
              <a:rPr lang="en-US" sz="3273" b="1" dirty="0">
                <a:solidFill>
                  <a:srgbClr val="FF9645"/>
                </a:solidFill>
                <a:effectLst>
                  <a:outerShdw blurRad="38100" dist="38100" dir="2700000" algn="tl">
                    <a:srgbClr val="000000"/>
                  </a:outerShdw>
                </a:effectLst>
                <a:latin typeface="Times New Roman" pitchFamily="18" charset="0"/>
              </a:rPr>
              <a:t>Wisdom From Ben</a:t>
            </a:r>
            <a:endParaRPr lang="en-US" sz="3182" b="1" dirty="0">
              <a:solidFill>
                <a:prstClr val="white"/>
              </a:solidFill>
              <a:effectLst>
                <a:outerShdw blurRad="38100" dist="38100" dir="2700000" algn="tl">
                  <a:srgbClr val="000000">
                    <a:alpha val="43137"/>
                  </a:srgbClr>
                </a:outerShdw>
              </a:effectLst>
              <a:latin typeface="Times New Roman" pitchFamily="18" charset="0"/>
            </a:endParaRPr>
          </a:p>
          <a:p>
            <a:pPr algn="ctr" defTabSz="831281"/>
            <a:r>
              <a:rPr lang="en-US" sz="3182" b="1" dirty="0">
                <a:solidFill>
                  <a:prstClr val="white"/>
                </a:solidFill>
                <a:effectLst>
                  <a:outerShdw blurRad="38100" dist="38100" dir="2700000" algn="tl">
                    <a:srgbClr val="000000">
                      <a:alpha val="43137"/>
                    </a:srgbClr>
                  </a:outerShdw>
                </a:effectLst>
                <a:latin typeface="Times New Roman" pitchFamily="18" charset="0"/>
              </a:rPr>
              <a:t>“Tell me &amp; I forget. </a:t>
            </a:r>
          </a:p>
          <a:p>
            <a:pPr algn="ctr" defTabSz="831281"/>
            <a:r>
              <a:rPr lang="en-US" sz="3182" b="1" dirty="0">
                <a:solidFill>
                  <a:prstClr val="white"/>
                </a:solidFill>
                <a:effectLst>
                  <a:outerShdw blurRad="38100" dist="38100" dir="2700000" algn="tl">
                    <a:srgbClr val="000000">
                      <a:alpha val="43137"/>
                    </a:srgbClr>
                  </a:outerShdw>
                </a:effectLst>
                <a:latin typeface="Times New Roman" pitchFamily="18" charset="0"/>
              </a:rPr>
              <a:t>Teach me &amp; I remember. </a:t>
            </a:r>
          </a:p>
          <a:p>
            <a:pPr algn="ctr" defTabSz="831281"/>
            <a:r>
              <a:rPr lang="en-US" sz="3182" b="1" dirty="0">
                <a:solidFill>
                  <a:prstClr val="white"/>
                </a:solidFill>
                <a:effectLst>
                  <a:outerShdw blurRad="38100" dist="38100" dir="2700000" algn="tl">
                    <a:srgbClr val="000000">
                      <a:alpha val="43137"/>
                    </a:srgbClr>
                  </a:outerShdw>
                </a:effectLst>
                <a:latin typeface="Times New Roman" pitchFamily="18" charset="0"/>
              </a:rPr>
              <a:t>Involve me &amp; I learn.”</a:t>
            </a:r>
          </a:p>
          <a:p>
            <a:pPr algn="ctr" defTabSz="831281"/>
            <a:r>
              <a:rPr lang="en-US" sz="3182" b="1" dirty="0">
                <a:solidFill>
                  <a:prstClr val="white"/>
                </a:solidFill>
                <a:effectLst>
                  <a:outerShdw blurRad="38100" dist="38100" dir="2700000" algn="tl">
                    <a:srgbClr val="000000">
                      <a:alpha val="43137"/>
                    </a:srgbClr>
                  </a:outerShdw>
                </a:effectLst>
                <a:latin typeface="Times New Roman" pitchFamily="18" charset="0"/>
              </a:rPr>
              <a:t>~ Ben Franklin</a:t>
            </a:r>
          </a:p>
        </p:txBody>
      </p:sp>
      <p:pic>
        <p:nvPicPr>
          <p:cNvPr id="2052" name="Picture 4" descr="http://4.bp.blogspot.com/_x4E6Y_J8LJc/TVLKcmXKDGI/AAAAAAAABgw/L_n1rRiMYKc/s1600/benjamin-frankli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204" y="588840"/>
            <a:ext cx="2862675" cy="3305515"/>
          </a:xfrm>
          <a:prstGeom prst="rect">
            <a:avLst/>
          </a:prstGeom>
          <a:ln w="88900" cap="sq" cmpd="thickThin">
            <a:solidFill>
              <a:srgbClr val="000000"/>
            </a:solidFill>
            <a:prstDash val="solid"/>
            <a:miter lim="800000"/>
          </a:ln>
          <a:effectLst>
            <a:innerShdw blurRad="76200">
              <a:srgbClr val="000000"/>
            </a:innerShdw>
          </a:effectLst>
        </p:spPr>
      </p:pic>
      <p:sp>
        <p:nvSpPr>
          <p:cNvPr id="6" name="Rectangle 5"/>
          <p:cNvSpPr/>
          <p:nvPr/>
        </p:nvSpPr>
        <p:spPr>
          <a:xfrm>
            <a:off x="415658" y="4052458"/>
            <a:ext cx="8451272" cy="2609308"/>
          </a:xfrm>
          <a:prstGeom prst="rect">
            <a:avLst/>
          </a:prstGeom>
        </p:spPr>
        <p:txBody>
          <a:bodyPr wrap="square" lIns="90114" tIns="45055" rIns="90114" bIns="45055">
            <a:spAutoFit/>
          </a:bodyPr>
          <a:lstStyle/>
          <a:p>
            <a:pPr algn="ctr" defTabSz="831281"/>
            <a:r>
              <a:rPr lang="en-US" sz="3273" b="1" dirty="0">
                <a:solidFill>
                  <a:srgbClr val="FF9645"/>
                </a:solidFill>
                <a:effectLst>
                  <a:outerShdw blurRad="38100" dist="38100" dir="2700000" algn="tl">
                    <a:srgbClr val="000000"/>
                  </a:outerShdw>
                </a:effectLst>
                <a:latin typeface="Times New Roman" pitchFamily="18" charset="0"/>
              </a:rPr>
              <a:t>Thanks Ben! So with this in mind, as we try to get our patients to understand chiropractic, the more we can </a:t>
            </a:r>
            <a:r>
              <a:rPr lang="en-US" sz="3273" b="1" dirty="0">
                <a:solidFill>
                  <a:prstClr val="white"/>
                </a:solidFill>
                <a:effectLst>
                  <a:outerShdw blurRad="38100" dist="38100" dir="2700000" algn="tl">
                    <a:srgbClr val="000000"/>
                  </a:outerShdw>
                </a:effectLst>
                <a:latin typeface="Times New Roman" pitchFamily="18" charset="0"/>
              </a:rPr>
              <a:t>INVOLVE</a:t>
            </a:r>
            <a:r>
              <a:rPr lang="en-US" sz="3273" b="1" dirty="0">
                <a:solidFill>
                  <a:srgbClr val="FF9645"/>
                </a:solidFill>
                <a:effectLst>
                  <a:outerShdw blurRad="38100" dist="38100" dir="2700000" algn="tl">
                    <a:srgbClr val="000000"/>
                  </a:outerShdw>
                </a:effectLst>
                <a:latin typeface="Times New Roman" pitchFamily="18" charset="0"/>
              </a:rPr>
              <a:t> them in our explanations, the better they will understand &amp; integrate our ideas into theirs.</a:t>
            </a:r>
            <a:endParaRPr lang="en-US" sz="3273" b="1" dirty="0">
              <a:solidFill>
                <a:prstClr val="white"/>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71033784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2"/>
          </p:nvPr>
        </p:nvSpPr>
        <p:spPr>
          <a:xfrm>
            <a:off x="6657109" y="6248400"/>
            <a:ext cx="2085109" cy="457200"/>
          </a:xfrm>
          <a:noFill/>
        </p:spPr>
        <p:txBody>
          <a:bodyPr/>
          <a:lstStyle/>
          <a:p>
            <a:pPr defTabSz="831281"/>
            <a:fld id="{8DE0731A-AEA2-41D2-8EE0-76351658743E}" type="slidenum">
              <a:rPr lang="en-US">
                <a:solidFill>
                  <a:prstClr val="white"/>
                </a:solidFill>
              </a:rPr>
              <a:pPr defTabSz="831281"/>
              <a:t>42</a:t>
            </a:fld>
            <a:endParaRPr lang="en-US" dirty="0">
              <a:solidFill>
                <a:prstClr val="white"/>
              </a:solidFill>
            </a:endParaRPr>
          </a:p>
        </p:txBody>
      </p:sp>
      <p:sp>
        <p:nvSpPr>
          <p:cNvPr id="3845122" name="Text Box 2"/>
          <p:cNvSpPr txBox="1">
            <a:spLocks noChangeArrowheads="1"/>
          </p:cNvSpPr>
          <p:nvPr/>
        </p:nvSpPr>
        <p:spPr bwMode="auto">
          <a:xfrm>
            <a:off x="2657626" y="311728"/>
            <a:ext cx="6140032" cy="650502"/>
          </a:xfrm>
          <a:prstGeom prst="rect">
            <a:avLst/>
          </a:prstGeom>
          <a:noFill/>
          <a:ln w="25400">
            <a:noFill/>
            <a:miter lim="800000"/>
            <a:headEnd type="none" w="sm" len="sm"/>
            <a:tailEnd type="none" w="sm" len="sm"/>
          </a:ln>
          <a:effectLst/>
        </p:spPr>
        <p:txBody>
          <a:bodyPr wrap="square" lIns="90114" tIns="45055" rIns="90114" bIns="45055">
            <a:spAutoFit/>
          </a:bodyPr>
          <a:lstStyle/>
          <a:p>
            <a:pPr algn="ctr" defTabSz="831281">
              <a:defRPr/>
            </a:pPr>
            <a:r>
              <a:rPr lang="en-US" sz="3636" b="1" dirty="0">
                <a:solidFill>
                  <a:srgbClr val="FF9645"/>
                </a:solidFill>
                <a:effectLst>
                  <a:outerShdw blurRad="38100" dist="38100" dir="2700000" algn="tl">
                    <a:srgbClr val="000000"/>
                  </a:outerShdw>
                </a:effectLst>
                <a:latin typeface="Times New Roman" pitchFamily="18" charset="0"/>
              </a:rPr>
              <a:t>Socratic Method Of Teaching</a:t>
            </a:r>
            <a:endParaRPr lang="en-US" sz="2818" b="1" dirty="0">
              <a:solidFill>
                <a:srgbClr val="FFFF00"/>
              </a:solidFill>
              <a:effectLst>
                <a:outerShdw blurRad="38100" dist="38100" dir="2700000" algn="tl">
                  <a:srgbClr val="000000"/>
                </a:outerShdw>
              </a:effectLst>
              <a:latin typeface="Times New Roman" pitchFamily="18" charset="0"/>
            </a:endParaRPr>
          </a:p>
        </p:txBody>
      </p:sp>
      <p:pic>
        <p:nvPicPr>
          <p:cNvPr id="4098" name="Picture 2"/>
          <p:cNvPicPr>
            <a:picLocks noChangeAspect="1" noChangeArrowheads="1"/>
          </p:cNvPicPr>
          <p:nvPr/>
        </p:nvPicPr>
        <p:blipFill>
          <a:blip r:embed="rId3" cstate="print"/>
          <a:srcRect/>
          <a:stretch>
            <a:fillRect/>
          </a:stretch>
        </p:blipFill>
        <p:spPr bwMode="auto">
          <a:xfrm>
            <a:off x="459670" y="519569"/>
            <a:ext cx="2241967" cy="3047999"/>
          </a:xfrm>
          <a:prstGeom prst="rect">
            <a:avLst/>
          </a:prstGeom>
          <a:noFill/>
          <a:ln w="25400">
            <a:solidFill>
              <a:srgbClr val="000000"/>
            </a:solidFill>
            <a:miter lim="800000"/>
            <a:headEnd/>
            <a:tailEnd/>
          </a:ln>
        </p:spPr>
      </p:pic>
      <p:sp>
        <p:nvSpPr>
          <p:cNvPr id="7" name="Rectangle 6"/>
          <p:cNvSpPr/>
          <p:nvPr/>
        </p:nvSpPr>
        <p:spPr>
          <a:xfrm>
            <a:off x="346364" y="1182466"/>
            <a:ext cx="8520545" cy="5224383"/>
          </a:xfrm>
          <a:prstGeom prst="rect">
            <a:avLst/>
          </a:prstGeom>
        </p:spPr>
        <p:txBody>
          <a:bodyPr wrap="square" lIns="90114" tIns="45055" rIns="90114" bIns="45055">
            <a:spAutoFit/>
          </a:bodyPr>
          <a:lstStyle/>
          <a:p>
            <a:pPr defTabSz="831281"/>
            <a:r>
              <a:rPr lang="en-US" sz="2818" b="1" dirty="0">
                <a:solidFill>
                  <a:prstClr val="white"/>
                </a:solidFill>
                <a:effectLst>
                  <a:outerShdw blurRad="38100" dist="38100" dir="2700000" algn="tl">
                    <a:srgbClr val="000000">
                      <a:alpha val="43137"/>
                    </a:srgbClr>
                  </a:outerShdw>
                </a:effectLst>
                <a:latin typeface="Times New Roman" pitchFamily="18" charset="0"/>
              </a:rPr>
              <a:t>			</a:t>
            </a:r>
            <a:r>
              <a:rPr lang="en-US" sz="2545" b="1" dirty="0">
                <a:solidFill>
                  <a:prstClr val="white"/>
                </a:solidFill>
                <a:effectLst>
                  <a:outerShdw blurRad="38100" dist="38100" dir="2700000" algn="tl">
                    <a:srgbClr val="000000">
                      <a:alpha val="43137"/>
                    </a:srgbClr>
                  </a:outerShdw>
                </a:effectLst>
                <a:latin typeface="Times New Roman" pitchFamily="18" charset="0"/>
              </a:rPr>
              <a:t>The idea is to ask a series of questions 				based on logic &amp; fact intended to help a 				person discover their beliefs &amp; 					understanding about a given topic. In this 			case chiropractic. I always ask questions 				that I already know the answer to before I ask. So yes or no questions, simple choice questions, etc. Questions like you see lawyers ask in the movies, “your leading the witness”. YES! I’m simply guiding the patient to the truth! It is better for </a:t>
            </a:r>
            <a:r>
              <a:rPr lang="en-US" sz="2545" b="1" dirty="0">
                <a:solidFill>
                  <a:srgbClr val="FF0000"/>
                </a:solidFill>
                <a:effectLst>
                  <a:outerShdw blurRad="38100" dist="38100" dir="2700000" algn="tl">
                    <a:srgbClr val="000000">
                      <a:alpha val="43137"/>
                    </a:srgbClr>
                  </a:outerShdw>
                </a:effectLst>
                <a:latin typeface="Times New Roman" pitchFamily="18" charset="0"/>
              </a:rPr>
              <a:t>THEM</a:t>
            </a:r>
            <a:r>
              <a:rPr lang="en-US" sz="2545" b="1" dirty="0">
                <a:solidFill>
                  <a:prstClr val="white"/>
                </a:solidFill>
                <a:effectLst>
                  <a:outerShdw blurRad="38100" dist="38100" dir="2700000" algn="tl">
                    <a:srgbClr val="000000">
                      <a:alpha val="43137"/>
                    </a:srgbClr>
                  </a:outerShdw>
                </a:effectLst>
                <a:latin typeface="Times New Roman" pitchFamily="18" charset="0"/>
              </a:rPr>
              <a:t> to come to the conclusion that I want them to, versus just telling them. This </a:t>
            </a:r>
            <a:r>
              <a:rPr lang="en-US" sz="2545" b="1" dirty="0">
                <a:solidFill>
                  <a:srgbClr val="FF0000"/>
                </a:solidFill>
                <a:effectLst>
                  <a:outerShdw blurRad="38100" dist="38100" dir="2700000" algn="tl">
                    <a:srgbClr val="000000">
                      <a:alpha val="43137"/>
                    </a:srgbClr>
                  </a:outerShdw>
                </a:effectLst>
                <a:latin typeface="Times New Roman" pitchFamily="18" charset="0"/>
              </a:rPr>
              <a:t>IS</a:t>
            </a:r>
            <a:r>
              <a:rPr lang="en-US" sz="2545" b="1" dirty="0">
                <a:solidFill>
                  <a:prstClr val="white"/>
                </a:solidFill>
                <a:effectLst>
                  <a:outerShdw blurRad="38100" dist="38100" dir="2700000" algn="tl">
                    <a:srgbClr val="000000">
                      <a:alpha val="43137"/>
                    </a:srgbClr>
                  </a:outerShdw>
                </a:effectLst>
                <a:latin typeface="Times New Roman" pitchFamily="18" charset="0"/>
              </a:rPr>
              <a:t> the involvement Ben Franklin was taking about. So we’ll use this method throughout our presentation.</a:t>
            </a:r>
          </a:p>
        </p:txBody>
      </p:sp>
    </p:spTree>
    <p:extLst>
      <p:ext uri="{BB962C8B-B14F-4D97-AF65-F5344CB8AC3E}">
        <p14:creationId xmlns:p14="http://schemas.microsoft.com/office/powerpoint/2010/main" val="264366777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1"/>
          </p:nvPr>
        </p:nvSpPr>
        <p:spPr>
          <a:noFill/>
        </p:spPr>
        <p:txBody>
          <a:bodyPr/>
          <a:lstStyle/>
          <a:p>
            <a:pPr defTabSz="831281"/>
            <a:fld id="{FDEF7956-7722-40FA-BB8E-3447EF5CF02B}" type="slidenum">
              <a:rPr lang="en-US">
                <a:solidFill>
                  <a:srgbClr val="FFFFFF"/>
                </a:solidFill>
              </a:rPr>
              <a:pPr defTabSz="831281"/>
              <a:t>43</a:t>
            </a:fld>
            <a:endParaRPr lang="en-US">
              <a:solidFill>
                <a:srgbClr val="FFFFFF"/>
              </a:solidFill>
            </a:endParaRPr>
          </a:p>
        </p:txBody>
      </p:sp>
      <p:sp>
        <p:nvSpPr>
          <p:cNvPr id="3843074" name="Text Box 2"/>
          <p:cNvSpPr txBox="1">
            <a:spLocks noChangeArrowheads="1"/>
          </p:cNvSpPr>
          <p:nvPr/>
        </p:nvSpPr>
        <p:spPr bwMode="auto">
          <a:xfrm>
            <a:off x="4618543" y="886028"/>
            <a:ext cx="4123675" cy="5806974"/>
          </a:xfrm>
          <a:prstGeom prst="rect">
            <a:avLst/>
          </a:prstGeom>
          <a:noFill/>
          <a:ln w="12700">
            <a:noFill/>
            <a:miter lim="800000"/>
            <a:headEnd type="none" w="sm" len="sm"/>
            <a:tailEnd type="none" w="sm" len="sm"/>
          </a:ln>
          <a:effectLst/>
        </p:spPr>
        <p:txBody>
          <a:bodyPr wrap="square">
            <a:spAutoFit/>
          </a:bodyPr>
          <a:lstStyle/>
          <a:p>
            <a:pPr algn="ctr" defTabSz="831281">
              <a:defRPr/>
            </a:pPr>
            <a:r>
              <a:rPr lang="en-US" sz="5864" b="1" dirty="0">
                <a:solidFill>
                  <a:srgbClr val="FFFFFF"/>
                </a:solidFill>
                <a:effectLst>
                  <a:outerShdw blurRad="38100" dist="38100" dir="2700000" algn="tl">
                    <a:srgbClr val="000000"/>
                  </a:outerShdw>
                </a:effectLst>
                <a:latin typeface="Times New Roman" pitchFamily="18" charset="0"/>
              </a:rPr>
              <a:t> </a:t>
            </a:r>
            <a:r>
              <a:rPr lang="en-US" sz="3127" b="1" dirty="0">
                <a:solidFill>
                  <a:srgbClr val="FFFFFF"/>
                </a:solidFill>
                <a:effectLst>
                  <a:outerShdw blurRad="38100" dist="38100" dir="2700000" algn="tl">
                    <a:srgbClr val="000000"/>
                  </a:outerShdw>
                </a:effectLst>
                <a:latin typeface="Times New Roman" pitchFamily="18" charset="0"/>
              </a:rPr>
              <a:t>(public has no idea what we are selling)</a:t>
            </a:r>
          </a:p>
          <a:p>
            <a:pPr algn="ctr" defTabSz="831281"/>
            <a:r>
              <a:rPr lang="en-US" sz="3127" b="1" dirty="0">
                <a:solidFill>
                  <a:srgbClr val="FFFFFF"/>
                </a:solidFill>
                <a:effectLst>
                  <a:outerShdw blurRad="38100" dist="38100" dir="2700000" algn="tl">
                    <a:srgbClr val="000000">
                      <a:alpha val="43137"/>
                    </a:srgbClr>
                  </a:outerShdw>
                </a:effectLst>
                <a:latin typeface="Times New Roman" pitchFamily="18" charset="0"/>
              </a:rPr>
              <a:t>Reverend Samuel H. Weed, selected two Greek words, ‘</a:t>
            </a:r>
            <a:r>
              <a:rPr lang="en-US" sz="3127" b="1" dirty="0" err="1">
                <a:solidFill>
                  <a:srgbClr val="FFFFFF"/>
                </a:solidFill>
                <a:effectLst>
                  <a:outerShdw blurRad="38100" dist="38100" dir="2700000" algn="tl">
                    <a:srgbClr val="000000">
                      <a:alpha val="43137"/>
                    </a:srgbClr>
                  </a:outerShdw>
                </a:effectLst>
                <a:latin typeface="Times New Roman" pitchFamily="18" charset="0"/>
              </a:rPr>
              <a:t>cheir</a:t>
            </a:r>
            <a:r>
              <a:rPr lang="en-US" sz="3127" b="1" dirty="0">
                <a:solidFill>
                  <a:srgbClr val="FFFFFF"/>
                </a:solidFill>
                <a:effectLst>
                  <a:outerShdw blurRad="38100" dist="38100" dir="2700000" algn="tl">
                    <a:srgbClr val="000000">
                      <a:alpha val="43137"/>
                    </a:srgbClr>
                  </a:outerShdw>
                </a:effectLst>
                <a:latin typeface="Times New Roman" pitchFamily="18" charset="0"/>
              </a:rPr>
              <a:t>’ and ‘</a:t>
            </a:r>
            <a:r>
              <a:rPr lang="en-US" sz="3127" b="1" dirty="0" err="1">
                <a:solidFill>
                  <a:srgbClr val="FFFFFF"/>
                </a:solidFill>
                <a:effectLst>
                  <a:outerShdw blurRad="38100" dist="38100" dir="2700000" algn="tl">
                    <a:srgbClr val="000000">
                      <a:alpha val="43137"/>
                    </a:srgbClr>
                  </a:outerShdw>
                </a:effectLst>
                <a:latin typeface="Times New Roman" pitchFamily="18" charset="0"/>
              </a:rPr>
              <a:t>praktikos</a:t>
            </a:r>
            <a:r>
              <a:rPr lang="en-US" sz="3127" b="1" dirty="0">
                <a:solidFill>
                  <a:srgbClr val="FFFFFF"/>
                </a:solidFill>
                <a:effectLst>
                  <a:outerShdw blurRad="38100" dist="38100" dir="2700000" algn="tl">
                    <a:srgbClr val="000000">
                      <a:alpha val="43137"/>
                    </a:srgbClr>
                  </a:outerShdw>
                </a:effectLst>
                <a:latin typeface="Times New Roman" pitchFamily="18" charset="0"/>
              </a:rPr>
              <a:t>’, meaning when combined, “done by hand” Chiropractic.</a:t>
            </a:r>
          </a:p>
          <a:p>
            <a:pPr algn="ctr" defTabSz="831281"/>
            <a:r>
              <a:rPr lang="en-US" sz="3127" b="1" dirty="0">
                <a:solidFill>
                  <a:srgbClr val="FFFFFF"/>
                </a:solidFill>
                <a:effectLst>
                  <a:outerShdw blurRad="38100" dist="38100" dir="2700000" algn="tl">
                    <a:srgbClr val="000000">
                      <a:alpha val="43137"/>
                    </a:srgbClr>
                  </a:outerShdw>
                </a:effectLst>
                <a:latin typeface="Times New Roman" pitchFamily="18" charset="0"/>
              </a:rPr>
              <a:t>Great to help pts identify with our title.</a:t>
            </a:r>
            <a:r>
              <a:rPr lang="en-US" sz="3127" b="1" dirty="0">
                <a:solidFill>
                  <a:srgbClr val="FFFFFF"/>
                </a:solidFill>
                <a:effectLst>
                  <a:outerShdw blurRad="38100" dist="38100" dir="2700000" algn="tl">
                    <a:srgbClr val="000000"/>
                  </a:outerShdw>
                </a:effectLst>
                <a:latin typeface="Times New Roman" pitchFamily="18" charset="0"/>
              </a:rPr>
              <a:t>        </a:t>
            </a:r>
            <a:endParaRPr lang="en-US" sz="3127" b="1" u="sng" dirty="0">
              <a:solidFill>
                <a:srgbClr val="FF9645"/>
              </a:solidFill>
              <a:effectLst>
                <a:outerShdw blurRad="38100" dist="38100" dir="2700000" algn="tl">
                  <a:srgbClr val="000000"/>
                </a:outerShdw>
              </a:effectLst>
              <a:latin typeface="Times New Roman" pitchFamily="18" charset="0"/>
            </a:endParaRPr>
          </a:p>
        </p:txBody>
      </p:sp>
      <p:pic>
        <p:nvPicPr>
          <p:cNvPr id="11268" name="Picture 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617162" y="1560646"/>
            <a:ext cx="4001381" cy="4120736"/>
          </a:xfrm>
          <a:noFill/>
          <a:ln w="50800" cap="flat">
            <a:solidFill>
              <a:srgbClr val="000000"/>
            </a:solidFill>
            <a:headEnd type="none" w="sm" len="sm"/>
            <a:tailEnd type="none" w="sm" len="sm"/>
          </a:ln>
        </p:spPr>
      </p:pic>
      <p:sp>
        <p:nvSpPr>
          <p:cNvPr id="2" name="TextBox 1"/>
          <p:cNvSpPr txBox="1"/>
          <p:nvPr/>
        </p:nvSpPr>
        <p:spPr>
          <a:xfrm>
            <a:off x="2138529" y="381000"/>
            <a:ext cx="4041491" cy="693908"/>
          </a:xfrm>
          <a:prstGeom prst="rect">
            <a:avLst/>
          </a:prstGeom>
          <a:noFill/>
        </p:spPr>
        <p:txBody>
          <a:bodyPr wrap="none" rtlCol="0">
            <a:spAutoFit/>
          </a:bodyPr>
          <a:lstStyle/>
          <a:p>
            <a:pPr defTabSz="831281" eaLnBrk="1" fontAlgn="auto" hangingPunct="1">
              <a:spcBef>
                <a:spcPts val="0"/>
              </a:spcBef>
              <a:spcAft>
                <a:spcPts val="0"/>
              </a:spcAft>
            </a:pPr>
            <a:r>
              <a:rPr lang="en-US" sz="3909" b="1" dirty="0">
                <a:solidFill>
                  <a:srgbClr val="FFFFFF"/>
                </a:solidFill>
                <a:latin typeface="Times New Roman" panose="02020603050405020304" pitchFamily="18" charset="0"/>
                <a:cs typeface="Times New Roman" panose="02020603050405020304" pitchFamily="18" charset="0"/>
              </a:rPr>
              <a:t>Patient Education</a:t>
            </a:r>
          </a:p>
        </p:txBody>
      </p:sp>
    </p:spTree>
    <p:extLst>
      <p:ext uri="{BB962C8B-B14F-4D97-AF65-F5344CB8AC3E}">
        <p14:creationId xmlns:p14="http://schemas.microsoft.com/office/powerpoint/2010/main" val="2891095060"/>
      </p:ext>
    </p:extLst>
  </p:cSld>
  <p:clrMapOvr>
    <a:masterClrMapping/>
  </p:clrMapOvr>
  <p:transition spd="med">
    <p:comb/>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346364" y="2594575"/>
            <a:ext cx="8382022" cy="765175"/>
          </a:xfrm>
        </p:spPr>
        <p:txBody>
          <a:bodyPr>
            <a:noAutofit/>
          </a:bodyPr>
          <a:lstStyle/>
          <a:p>
            <a:pPr algn="ctr"/>
            <a:r>
              <a:rPr lang="en-US" altLang="en-US" sz="2364"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909" b="1" dirty="0">
                <a:solidFill>
                  <a:srgbClr val="F7860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Educational Posters &amp; Tables</a:t>
            </a:r>
            <a:br>
              <a:rPr lang="en-US" altLang="en-US" sz="2364"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altLang="en-US" sz="2364"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Have educational posters &amp; tables in your office. The more the better. Have a poster or table (think science fair style) for every common question so you can walk up to the poster or table &amp; explain the concept to your patient. Have the posters printed or use butcher block paper. Design your own educational tables. Use information cards so the patient can read &amp; learn on their own.</a:t>
            </a:r>
            <a:br>
              <a:rPr lang="en-US" altLang="en-US" sz="2364"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altLang="en-US" sz="2364"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have FREE posters for you on the </a:t>
            </a:r>
            <a:br>
              <a:rPr lang="en-US" altLang="en-US" sz="2364"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altLang="en-US" sz="2364"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Back to Chiropractic website: </a:t>
            </a:r>
            <a:r>
              <a:rPr lang="en-US" altLang="en-US" sz="2364"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3"/>
              </a:rPr>
              <a:t>Free Materials</a:t>
            </a:r>
            <a:endParaRPr lang="en-US" altLang="en-US" sz="2364"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8676" name="Picture 3"/>
          <p:cNvPicPr>
            <a:picLocks noGrp="1" noChangeAspect="1" noChangeArrowheads="1"/>
          </p:cNvPicPr>
          <p:nvPr>
            <p:ph idx="1"/>
          </p:nvPr>
        </p:nvPicPr>
        <p:blipFill rotWithShape="1">
          <a:blip r:embed="rId4" cstate="email">
            <a:extLst>
              <a:ext uri="{28A0092B-C50C-407E-A947-70E740481C1C}">
                <a14:useLocalDpi xmlns:a14="http://schemas.microsoft.com/office/drawing/2010/main"/>
              </a:ext>
            </a:extLst>
          </a:blip>
          <a:srcRect l="1722" t="2233" b="2225"/>
          <a:stretch/>
        </p:blipFill>
        <p:spPr>
          <a:xfrm>
            <a:off x="415642" y="3429001"/>
            <a:ext cx="4156364" cy="3100925"/>
          </a:xfrm>
          <a:noFill/>
          <a:ln w="38100" cap="flat">
            <a:solidFill>
              <a:srgbClr val="000000"/>
            </a:solidFill>
            <a:headEnd type="none" w="sm" len="sm"/>
            <a:tailEnd type="none" w="sm" len="sm"/>
          </a:ln>
        </p:spPr>
      </p:pic>
      <p:sp>
        <p:nvSpPr>
          <p:cNvPr id="4" name="Slide Number Placeholder 5"/>
          <p:cNvSpPr>
            <a:spLocks noGrp="1"/>
          </p:cNvSpPr>
          <p:nvPr>
            <p:ph type="sldNum" sz="quarter" idx="12"/>
          </p:nvPr>
        </p:nvSpPr>
        <p:spPr/>
        <p:txBody>
          <a:bodyPr/>
          <a:lstStyle/>
          <a:p>
            <a:pPr defTabSz="831281">
              <a:defRPr/>
            </a:pPr>
            <a:fld id="{FC84ABD5-1A11-49F4-BA43-97D52B50ADEF}" type="slidenum">
              <a:rPr lang="en-US">
                <a:solidFill>
                  <a:srgbClr val="FF0000"/>
                </a:solidFill>
              </a:rPr>
              <a:pPr defTabSz="831281">
                <a:defRPr/>
              </a:pPr>
              <a:t>44</a:t>
            </a:fld>
            <a:endParaRPr lang="en-US" dirty="0">
              <a:solidFill>
                <a:srgbClr val="FF0000"/>
              </a:solidFill>
            </a:endParaRPr>
          </a:p>
        </p:txBody>
      </p:sp>
      <p:pic>
        <p:nvPicPr>
          <p:cNvPr id="2054" name="Picture 6" descr="Image result for science fair chiropractic"/>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056915" y="3429023"/>
            <a:ext cx="3325091" cy="3029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89588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1"/>
          </p:nvPr>
        </p:nvSpPr>
        <p:spPr>
          <a:noFill/>
        </p:spPr>
        <p:txBody>
          <a:bodyPr/>
          <a:lstStyle/>
          <a:p>
            <a:pPr defTabSz="831281"/>
            <a:fld id="{8DE0731A-AEA2-41D2-8EE0-76351658743E}" type="slidenum">
              <a:rPr lang="en-US">
                <a:solidFill>
                  <a:srgbClr val="FFFFFF"/>
                </a:solidFill>
              </a:rPr>
              <a:pPr defTabSz="831281"/>
              <a:t>45</a:t>
            </a:fld>
            <a:endParaRPr lang="en-US" dirty="0">
              <a:solidFill>
                <a:srgbClr val="FFFFFF"/>
              </a:solidFill>
            </a:endParaRPr>
          </a:p>
        </p:txBody>
      </p:sp>
      <p:sp>
        <p:nvSpPr>
          <p:cNvPr id="3845122" name="Text Box 2"/>
          <p:cNvSpPr txBox="1">
            <a:spLocks noChangeArrowheads="1"/>
          </p:cNvSpPr>
          <p:nvPr/>
        </p:nvSpPr>
        <p:spPr bwMode="auto">
          <a:xfrm>
            <a:off x="459185" y="334586"/>
            <a:ext cx="8245799" cy="3510899"/>
          </a:xfrm>
          <a:prstGeom prst="rect">
            <a:avLst/>
          </a:prstGeom>
          <a:noFill/>
          <a:ln w="25400">
            <a:noFill/>
            <a:miter lim="800000"/>
            <a:headEnd type="none" w="sm" len="sm"/>
            <a:tailEnd type="none" w="sm" len="sm"/>
          </a:ln>
          <a:effectLst/>
        </p:spPr>
        <p:txBody>
          <a:bodyPr lIns="82998" tIns="41498" rIns="82998" bIns="41498">
            <a:spAutoFit/>
          </a:bodyPr>
          <a:lstStyle/>
          <a:p>
            <a:pPr algn="ctr" defTabSz="831281">
              <a:defRPr/>
            </a:pPr>
            <a:r>
              <a:rPr lang="en-US" sz="3273" b="1" dirty="0">
                <a:solidFill>
                  <a:srgbClr val="FF9645"/>
                </a:solidFill>
                <a:effectLst>
                  <a:outerShdw blurRad="38100" dist="38100" dir="2700000" algn="tl">
                    <a:srgbClr val="000000"/>
                  </a:outerShdw>
                </a:effectLst>
                <a:latin typeface="Times New Roman" pitchFamily="18" charset="0"/>
              </a:rPr>
              <a:t>Talk Over The Patients Head</a:t>
            </a:r>
            <a:endParaRPr lang="en-US" sz="3273" b="1" dirty="0">
              <a:solidFill>
                <a:srgbClr val="FFFFFF"/>
              </a:solidFill>
              <a:effectLst>
                <a:outerShdw blurRad="38100" dist="38100" dir="2700000" algn="tl">
                  <a:srgbClr val="000000"/>
                </a:outerShdw>
              </a:effectLst>
              <a:latin typeface="Times New Roman" pitchFamily="18" charset="0"/>
            </a:endParaRPr>
          </a:p>
          <a:p>
            <a:pPr algn="ctr" defTabSz="831281">
              <a:defRPr/>
            </a:pPr>
            <a:endParaRPr lang="en-US" sz="1182" b="1" dirty="0">
              <a:solidFill>
                <a:srgbClr val="FFFF00"/>
              </a:solidFill>
              <a:effectLst>
                <a:outerShdw blurRad="38100" dist="38100" dir="2700000" algn="tl">
                  <a:srgbClr val="000000"/>
                </a:outerShdw>
              </a:effectLst>
              <a:latin typeface="Times New Roman" pitchFamily="18" charset="0"/>
            </a:endParaRPr>
          </a:p>
          <a:p>
            <a:pPr algn="ctr" defTabSz="831281">
              <a:defRPr/>
            </a:pPr>
            <a:r>
              <a:rPr lang="en-US" sz="2545" b="1" dirty="0">
                <a:solidFill>
                  <a:srgbClr val="FFFFFF"/>
                </a:solidFill>
                <a:effectLst>
                  <a:outerShdw blurRad="38100" dist="38100" dir="2700000" algn="tl">
                    <a:srgbClr val="000000"/>
                  </a:outerShdw>
                </a:effectLst>
                <a:latin typeface="Times New Roman" pitchFamily="18" charset="0"/>
              </a:rPr>
              <a:t>Impress the patient on that initial visit. Most new patients have no idea about your level of education. To establish that you’re “the doctor” is crucial in your long term relationship with the patient, so that 1</a:t>
            </a:r>
            <a:r>
              <a:rPr lang="en-US" sz="2545" b="1" baseline="30000" dirty="0">
                <a:solidFill>
                  <a:srgbClr val="FFFFFF"/>
                </a:solidFill>
                <a:effectLst>
                  <a:outerShdw blurRad="38100" dist="38100" dir="2700000" algn="tl">
                    <a:srgbClr val="000000"/>
                  </a:outerShdw>
                </a:effectLst>
                <a:latin typeface="Times New Roman" pitchFamily="18" charset="0"/>
              </a:rPr>
              <a:t>st</a:t>
            </a:r>
            <a:r>
              <a:rPr lang="en-US" sz="2545" b="1" dirty="0">
                <a:solidFill>
                  <a:srgbClr val="FFFFFF"/>
                </a:solidFill>
                <a:effectLst>
                  <a:outerShdw blurRad="38100" dist="38100" dir="2700000" algn="tl">
                    <a:srgbClr val="000000"/>
                  </a:outerShdw>
                </a:effectLst>
                <a:latin typeface="Times New Roman" pitchFamily="18" charset="0"/>
              </a:rPr>
              <a:t> impression is super important. They should be able to conclude that you are highly educated just by listening to you &amp; that you </a:t>
            </a:r>
            <a:r>
              <a:rPr lang="en-US" sz="2545" b="1" dirty="0">
                <a:solidFill>
                  <a:srgbClr val="F78609"/>
                </a:solidFill>
                <a:effectLst>
                  <a:outerShdw blurRad="38100" dist="38100" dir="2700000" algn="tl">
                    <a:srgbClr val="000000"/>
                  </a:outerShdw>
                </a:effectLst>
                <a:latin typeface="Times New Roman" pitchFamily="18" charset="0"/>
              </a:rPr>
              <a:t>DIDN’T</a:t>
            </a:r>
            <a:r>
              <a:rPr lang="en-US" sz="2545" b="1" dirty="0">
                <a:solidFill>
                  <a:srgbClr val="FFFFFF"/>
                </a:solidFill>
                <a:effectLst>
                  <a:outerShdw blurRad="38100" dist="38100" dir="2700000" algn="tl">
                    <a:srgbClr val="000000"/>
                  </a:outerShdw>
                </a:effectLst>
                <a:latin typeface="Times New Roman" pitchFamily="18" charset="0"/>
              </a:rPr>
              <a:t> just attend a weekend course.</a:t>
            </a:r>
          </a:p>
        </p:txBody>
      </p:sp>
      <p:pic>
        <p:nvPicPr>
          <p:cNvPr id="13316" name="Picture 3"/>
          <p:cNvPicPr>
            <a:picLocks noGrp="1" noChangeAspect="1" noChangeArrowheads="1"/>
          </p:cNvPicPr>
          <p:nvPr>
            <p:ph/>
          </p:nvPr>
        </p:nvPicPr>
        <p:blipFill>
          <a:blip r:embed="rId3" cstate="email">
            <a:extLst>
              <a:ext uri="{28A0092B-C50C-407E-A947-70E740481C1C}">
                <a14:useLocalDpi xmlns:a14="http://schemas.microsoft.com/office/drawing/2010/main" val="0"/>
              </a:ext>
            </a:extLst>
          </a:blip>
          <a:srcRect/>
          <a:stretch>
            <a:fillRect/>
          </a:stretch>
        </p:blipFill>
        <p:spPr>
          <a:xfrm>
            <a:off x="3186546" y="3860077"/>
            <a:ext cx="2804253" cy="2726596"/>
          </a:xfrm>
          <a:noFill/>
          <a:ln w="25400" cap="flat">
            <a:solidFill>
              <a:srgbClr val="000000"/>
            </a:solidFill>
            <a:headEnd type="none" w="sm" len="sm"/>
            <a:tailEnd type="none" w="sm" len="sm"/>
          </a:ln>
        </p:spPr>
      </p:pic>
    </p:spTree>
    <p:extLst>
      <p:ext uri="{BB962C8B-B14F-4D97-AF65-F5344CB8AC3E}">
        <p14:creationId xmlns:p14="http://schemas.microsoft.com/office/powerpoint/2010/main" val="546618362"/>
      </p:ext>
    </p:extLst>
  </p:cSld>
  <p:clrMapOvr>
    <a:masterClrMapping/>
  </p:clrMapOvr>
  <p:transition>
    <p:zoom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1"/>
          </p:nvPr>
        </p:nvSpPr>
        <p:spPr>
          <a:noFill/>
        </p:spPr>
        <p:txBody>
          <a:bodyPr/>
          <a:lstStyle/>
          <a:p>
            <a:pPr defTabSz="831281"/>
            <a:fld id="{8DE0731A-AEA2-41D2-8EE0-76351658743E}" type="slidenum">
              <a:rPr lang="en-US">
                <a:solidFill>
                  <a:srgbClr val="FFFFFF"/>
                </a:solidFill>
              </a:rPr>
              <a:pPr defTabSz="831281"/>
              <a:t>46</a:t>
            </a:fld>
            <a:endParaRPr lang="en-US" dirty="0">
              <a:solidFill>
                <a:srgbClr val="FFFFFF"/>
              </a:solidFill>
            </a:endParaRPr>
          </a:p>
        </p:txBody>
      </p:sp>
      <p:sp>
        <p:nvSpPr>
          <p:cNvPr id="3845122" name="Text Box 2"/>
          <p:cNvSpPr txBox="1">
            <a:spLocks noChangeArrowheads="1"/>
          </p:cNvSpPr>
          <p:nvPr/>
        </p:nvSpPr>
        <p:spPr bwMode="auto">
          <a:xfrm>
            <a:off x="459185" y="464511"/>
            <a:ext cx="8245799" cy="2755692"/>
          </a:xfrm>
          <a:prstGeom prst="rect">
            <a:avLst/>
          </a:prstGeom>
          <a:noFill/>
          <a:ln w="25400">
            <a:noFill/>
            <a:miter lim="800000"/>
            <a:headEnd type="none" w="sm" len="sm"/>
            <a:tailEnd type="none" w="sm" len="sm"/>
          </a:ln>
          <a:effectLst/>
        </p:spPr>
        <p:txBody>
          <a:bodyPr lIns="82998" tIns="41498" rIns="82998" bIns="41498">
            <a:spAutoFit/>
          </a:bodyPr>
          <a:lstStyle/>
          <a:p>
            <a:pPr algn="ctr" defTabSz="831281">
              <a:defRPr/>
            </a:pPr>
            <a:r>
              <a:rPr lang="en-US" sz="3273" b="1" dirty="0">
                <a:solidFill>
                  <a:srgbClr val="FF0000"/>
                </a:solidFill>
                <a:effectLst>
                  <a:outerShdw blurRad="38100" dist="38100" dir="2700000" algn="tl">
                    <a:srgbClr val="000000"/>
                  </a:outerShdw>
                </a:effectLst>
                <a:latin typeface="Times New Roman" pitchFamily="18" charset="0"/>
              </a:rPr>
              <a:t>How smart do you sound on a routine visit?</a:t>
            </a:r>
          </a:p>
          <a:p>
            <a:pPr algn="ctr" defTabSz="831281">
              <a:defRPr/>
            </a:pPr>
            <a:r>
              <a:rPr lang="en-US" sz="2818" b="1" dirty="0">
                <a:solidFill>
                  <a:srgbClr val="FFFFFF"/>
                </a:solidFill>
                <a:effectLst>
                  <a:outerShdw blurRad="38100" dist="38100" dir="2700000" algn="tl">
                    <a:srgbClr val="000000"/>
                  </a:outerShdw>
                </a:effectLst>
                <a:latin typeface="Times New Roman" pitchFamily="18" charset="0"/>
              </a:rPr>
              <a:t>Okay now the patient has come in multiple times &amp; the visit doesn’t take long. Do you still sound like that highly educated doctor you were on that first visit or are you now having routine conversations?</a:t>
            </a:r>
          </a:p>
          <a:p>
            <a:pPr algn="ctr" defTabSz="831281">
              <a:defRPr/>
            </a:pPr>
            <a:r>
              <a:rPr lang="en-US" sz="2818" b="1" dirty="0">
                <a:solidFill>
                  <a:srgbClr val="FFFFFF"/>
                </a:solidFill>
                <a:effectLst>
                  <a:outerShdw blurRad="38100" dist="38100" dir="2700000" algn="tl">
                    <a:srgbClr val="000000"/>
                  </a:outerShdw>
                </a:effectLst>
                <a:latin typeface="Times New Roman" pitchFamily="18" charset="0"/>
              </a:rPr>
              <a:t>Record yourself &amp; hear how you sound.</a:t>
            </a:r>
          </a:p>
        </p:txBody>
      </p:sp>
      <p:pic>
        <p:nvPicPr>
          <p:cNvPr id="4098" name="Picture 2" descr="Image result for how do you sound sm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359727"/>
            <a:ext cx="4537515" cy="3117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614033"/>
      </p:ext>
    </p:extLst>
  </p:cSld>
  <p:clrMapOvr>
    <a:masterClrMapping/>
  </p:clrMapOvr>
  <p:transition>
    <p:zoom dir="in"/>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401782" y="-76200"/>
            <a:ext cx="8265968" cy="1143000"/>
          </a:xfrm>
          <a:prstGeom prst="rect">
            <a:avLst/>
          </a:prstGeom>
          <a:noFill/>
          <a:ln w="9525">
            <a:noFill/>
            <a:miter lim="800000"/>
            <a:headEnd/>
            <a:tailEnd/>
          </a:ln>
        </p:spPr>
        <p:txBody>
          <a:bodyPr lIns="90114" tIns="45055" rIns="90114" bIns="45055" anchor="ctr" anchorCtr="1"/>
          <a:lstStyle/>
          <a:p>
            <a:pPr algn="ctr" defTabSz="831281" eaLnBrk="1" hangingPunct="1"/>
            <a:r>
              <a:rPr lang="en-US" altLang="en-US" sz="4364" b="1" dirty="0">
                <a:solidFill>
                  <a:srgbClr val="000000"/>
                </a:solidFill>
                <a:latin typeface="Rockwell Extra Bold" pitchFamily="18" charset="0"/>
              </a:rPr>
              <a:t>     </a:t>
            </a:r>
            <a:r>
              <a:rPr lang="en-US" altLang="en-US" sz="3273" b="1" dirty="0">
                <a:solidFill>
                  <a:srgbClr val="FFFF00"/>
                </a:solidFill>
                <a:latin typeface="Times New Roman" panose="02020603050405020304" pitchFamily="18" charset="0"/>
                <a:cs typeface="Times New Roman" panose="02020603050405020304" pitchFamily="18" charset="0"/>
              </a:rPr>
              <a:t>What Do You Talk About In The Office?</a:t>
            </a:r>
          </a:p>
        </p:txBody>
      </p:sp>
      <p:pic>
        <p:nvPicPr>
          <p:cNvPr id="21508" name="Picture 7"/>
          <p:cNvPicPr>
            <a:picLocks noGrp="1" noChangeAspect="1" noChangeArrowheads="1"/>
          </p:cNvPicPr>
          <p:nvPr>
            <p:ph sz="quarter" idx="1"/>
          </p:nvPr>
        </p:nvPicPr>
        <p:blipFill rotWithShape="1">
          <a:blip r:embed="rId3" cstate="email">
            <a:extLst>
              <a:ext uri="{28A0092B-C50C-407E-A947-70E740481C1C}">
                <a14:useLocalDpi xmlns:a14="http://schemas.microsoft.com/office/drawing/2010/main"/>
              </a:ext>
            </a:extLst>
          </a:blip>
          <a:srcRect l="8130" r="17274"/>
          <a:stretch/>
        </p:blipFill>
        <p:spPr>
          <a:xfrm>
            <a:off x="4918386" y="935188"/>
            <a:ext cx="1167519" cy="1662545"/>
          </a:xfrm>
          <a:noFill/>
        </p:spPr>
      </p:pic>
      <p:pic>
        <p:nvPicPr>
          <p:cNvPr id="11" name="Picture 15"/>
          <p:cNvPicPr>
            <a:picLocks noGrp="1" noChangeAspect="1" noChangeArrowheads="1"/>
          </p:cNvPicPr>
          <p:nvPr>
            <p:ph sz="quarter" idx="2"/>
          </p:nvPr>
        </p:nvPicPr>
        <p:blipFill rotWithShape="1">
          <a:blip r:embed="rId4" cstate="email">
            <a:extLst>
              <a:ext uri="{28A0092B-C50C-407E-A947-70E740481C1C}">
                <a14:useLocalDpi xmlns:a14="http://schemas.microsoft.com/office/drawing/2010/main"/>
              </a:ext>
            </a:extLst>
          </a:blip>
          <a:srcRect l="9234" r="26141"/>
          <a:stretch/>
        </p:blipFill>
        <p:spPr>
          <a:xfrm>
            <a:off x="7550728" y="935188"/>
            <a:ext cx="1181917" cy="1662545"/>
          </a:xfrm>
          <a:noFill/>
        </p:spPr>
      </p:pic>
      <p:pic>
        <p:nvPicPr>
          <p:cNvPr id="21510" name="Picture 18"/>
          <p:cNvPicPr>
            <a:picLocks noGrp="1" noChangeAspect="1" noChangeArrowheads="1"/>
          </p:cNvPicPr>
          <p:nvPr>
            <p:ph sz="quarter" idx="3"/>
          </p:nvPr>
        </p:nvPicPr>
        <p:blipFill rotWithShape="1">
          <a:blip r:embed="rId5" cstate="email">
            <a:extLst>
              <a:ext uri="{28A0092B-C50C-407E-A947-70E740481C1C}">
                <a14:useLocalDpi xmlns:a14="http://schemas.microsoft.com/office/drawing/2010/main"/>
              </a:ext>
            </a:extLst>
          </a:blip>
          <a:srcRect l="12380" r="24830"/>
          <a:stretch/>
        </p:blipFill>
        <p:spPr>
          <a:xfrm>
            <a:off x="6234568" y="935188"/>
            <a:ext cx="1186199" cy="1662545"/>
          </a:xfrm>
          <a:noFill/>
        </p:spPr>
      </p:pic>
      <p:pic>
        <p:nvPicPr>
          <p:cNvPr id="21511" name="Picture 21"/>
          <p:cNvPicPr>
            <a:picLocks noGrp="1" noChangeAspect="1" noChangeArrowheads="1"/>
          </p:cNvPicPr>
          <p:nvPr>
            <p:ph sz="quarter" idx="4"/>
          </p:nvPr>
        </p:nvPicPr>
        <p:blipFill rotWithShape="1">
          <a:blip r:embed="rId6" cstate="email">
            <a:extLst>
              <a:ext uri="{28A0092B-C50C-407E-A947-70E740481C1C}">
                <a14:useLocalDpi xmlns:a14="http://schemas.microsoft.com/office/drawing/2010/main"/>
              </a:ext>
            </a:extLst>
          </a:blip>
          <a:srcRect l="13845" r="13502"/>
          <a:stretch/>
        </p:blipFill>
        <p:spPr>
          <a:xfrm>
            <a:off x="415637" y="935188"/>
            <a:ext cx="1475743" cy="1662545"/>
          </a:xfrm>
          <a:noFill/>
        </p:spPr>
      </p:pic>
      <p:pic>
        <p:nvPicPr>
          <p:cNvPr id="21512" name="Picture 2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0103" r="30961"/>
          <a:stretch/>
        </p:blipFill>
        <p:spPr bwMode="auto">
          <a:xfrm>
            <a:off x="3532911" y="935188"/>
            <a:ext cx="1223559" cy="1662545"/>
          </a:xfrm>
          <a:prstGeom prst="rect">
            <a:avLst/>
          </a:prstGeom>
          <a:noFill/>
          <a:ln w="12700">
            <a:noFill/>
            <a:miter lim="800000"/>
            <a:headEnd type="none" w="sm" len="sm"/>
            <a:tailEnd type="none" w="sm" len="sm"/>
          </a:ln>
        </p:spPr>
      </p:pic>
      <p:pic>
        <p:nvPicPr>
          <p:cNvPr id="1026"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0132" r="4789"/>
          <a:stretch/>
        </p:blipFill>
        <p:spPr bwMode="auto">
          <a:xfrm>
            <a:off x="2008916" y="935188"/>
            <a:ext cx="1382341" cy="166254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defTabSz="831281">
              <a:defRPr/>
            </a:pPr>
            <a:fld id="{956B0FC9-B40F-4ED1-B590-C801B225661B}" type="slidenum">
              <a:rPr lang="en-US">
                <a:solidFill>
                  <a:srgbClr val="FF0000"/>
                </a:solidFill>
              </a:rPr>
              <a:pPr defTabSz="831281">
                <a:defRPr/>
              </a:pPr>
              <a:t>47</a:t>
            </a:fld>
            <a:endParaRPr lang="en-US">
              <a:solidFill>
                <a:srgbClr val="FF0000"/>
              </a:solidFill>
            </a:endParaRPr>
          </a:p>
        </p:txBody>
      </p:sp>
      <p:sp>
        <p:nvSpPr>
          <p:cNvPr id="3" name="TextBox 2"/>
          <p:cNvSpPr txBox="1"/>
          <p:nvPr/>
        </p:nvSpPr>
        <p:spPr>
          <a:xfrm>
            <a:off x="676014" y="2576945"/>
            <a:ext cx="967451" cy="363563"/>
          </a:xfrm>
          <a:prstGeom prst="rect">
            <a:avLst/>
          </a:prstGeom>
          <a:noFill/>
        </p:spPr>
        <p:txBody>
          <a:bodyPr wrap="none" lIns="82998" tIns="41498" rIns="82998" bIns="41498" rtlCol="0">
            <a:spAutoFit/>
          </a:bodyPr>
          <a:lstStyle/>
          <a:p>
            <a:pPr defTabSz="831281"/>
            <a:r>
              <a:rPr lang="en-US" sz="1818" dirty="0">
                <a:solidFill>
                  <a:prstClr val="white"/>
                </a:solidFill>
                <a:latin typeface="Huxtable" panose="02000506000000020004" pitchFamily="2" charset="0"/>
              </a:rPr>
              <a:t>Holidays</a:t>
            </a:r>
          </a:p>
        </p:txBody>
      </p:sp>
      <p:sp>
        <p:nvSpPr>
          <p:cNvPr id="12" name="TextBox 11"/>
          <p:cNvSpPr txBox="1"/>
          <p:nvPr/>
        </p:nvSpPr>
        <p:spPr>
          <a:xfrm>
            <a:off x="2202965" y="2576945"/>
            <a:ext cx="778490" cy="363563"/>
          </a:xfrm>
          <a:prstGeom prst="rect">
            <a:avLst/>
          </a:prstGeom>
          <a:noFill/>
        </p:spPr>
        <p:txBody>
          <a:bodyPr wrap="none" lIns="82998" tIns="41498" rIns="82998" bIns="41498" rtlCol="0">
            <a:spAutoFit/>
          </a:bodyPr>
          <a:lstStyle/>
          <a:p>
            <a:pPr defTabSz="831281"/>
            <a:r>
              <a:rPr lang="en-US" sz="1818" dirty="0">
                <a:solidFill>
                  <a:prstClr val="white"/>
                </a:solidFill>
                <a:latin typeface="Huxtable" panose="02000506000000020004" pitchFamily="2" charset="0"/>
              </a:rPr>
              <a:t>Family</a:t>
            </a:r>
          </a:p>
        </p:txBody>
      </p:sp>
      <p:sp>
        <p:nvSpPr>
          <p:cNvPr id="13" name="TextBox 12"/>
          <p:cNvSpPr txBox="1"/>
          <p:nvPr/>
        </p:nvSpPr>
        <p:spPr>
          <a:xfrm>
            <a:off x="6373112" y="2576945"/>
            <a:ext cx="988868" cy="363563"/>
          </a:xfrm>
          <a:prstGeom prst="rect">
            <a:avLst/>
          </a:prstGeom>
          <a:noFill/>
        </p:spPr>
        <p:txBody>
          <a:bodyPr wrap="none" lIns="82998" tIns="41498" rIns="82998" bIns="41498" rtlCol="0">
            <a:spAutoFit/>
          </a:bodyPr>
          <a:lstStyle/>
          <a:p>
            <a:pPr defTabSz="831281"/>
            <a:r>
              <a:rPr lang="en-US" sz="1818" dirty="0">
                <a:solidFill>
                  <a:prstClr val="white"/>
                </a:solidFill>
                <a:latin typeface="Huxtable" panose="02000506000000020004" pitchFamily="2" charset="0"/>
              </a:rPr>
              <a:t>Weather</a:t>
            </a:r>
          </a:p>
        </p:txBody>
      </p:sp>
      <p:sp>
        <p:nvSpPr>
          <p:cNvPr id="14" name="TextBox 13"/>
          <p:cNvSpPr txBox="1"/>
          <p:nvPr/>
        </p:nvSpPr>
        <p:spPr>
          <a:xfrm>
            <a:off x="3657670" y="2576945"/>
            <a:ext cx="896984" cy="363563"/>
          </a:xfrm>
          <a:prstGeom prst="rect">
            <a:avLst/>
          </a:prstGeom>
          <a:noFill/>
        </p:spPr>
        <p:txBody>
          <a:bodyPr wrap="none" lIns="82998" tIns="41498" rIns="82998" bIns="41498" rtlCol="0">
            <a:spAutoFit/>
          </a:bodyPr>
          <a:lstStyle/>
          <a:p>
            <a:pPr defTabSz="831281"/>
            <a:r>
              <a:rPr lang="en-US" sz="1818" dirty="0">
                <a:solidFill>
                  <a:prstClr val="white"/>
                </a:solidFill>
                <a:latin typeface="Huxtable" panose="02000506000000020004" pitchFamily="2" charset="0"/>
              </a:rPr>
              <a:t>Finance</a:t>
            </a:r>
          </a:p>
        </p:txBody>
      </p:sp>
      <p:sp>
        <p:nvSpPr>
          <p:cNvPr id="15" name="TextBox 14"/>
          <p:cNvSpPr txBox="1"/>
          <p:nvPr/>
        </p:nvSpPr>
        <p:spPr>
          <a:xfrm>
            <a:off x="5195008" y="2576945"/>
            <a:ext cx="771950" cy="363563"/>
          </a:xfrm>
          <a:prstGeom prst="rect">
            <a:avLst/>
          </a:prstGeom>
          <a:noFill/>
        </p:spPr>
        <p:txBody>
          <a:bodyPr wrap="none" lIns="82998" tIns="41498" rIns="82998" bIns="41498" rtlCol="0">
            <a:spAutoFit/>
          </a:bodyPr>
          <a:lstStyle/>
          <a:p>
            <a:pPr defTabSz="831281"/>
            <a:r>
              <a:rPr lang="en-US" sz="1818" dirty="0">
                <a:solidFill>
                  <a:prstClr val="white"/>
                </a:solidFill>
                <a:latin typeface="Huxtable" panose="02000506000000020004" pitchFamily="2" charset="0"/>
              </a:rPr>
              <a:t>Sports</a:t>
            </a:r>
          </a:p>
        </p:txBody>
      </p:sp>
      <p:sp>
        <p:nvSpPr>
          <p:cNvPr id="16" name="TextBox 15"/>
          <p:cNvSpPr txBox="1"/>
          <p:nvPr/>
        </p:nvSpPr>
        <p:spPr>
          <a:xfrm>
            <a:off x="7745531" y="2576945"/>
            <a:ext cx="832992" cy="363563"/>
          </a:xfrm>
          <a:prstGeom prst="rect">
            <a:avLst/>
          </a:prstGeom>
          <a:noFill/>
        </p:spPr>
        <p:txBody>
          <a:bodyPr wrap="none" lIns="82998" tIns="41498" rIns="82998" bIns="41498" rtlCol="0">
            <a:spAutoFit/>
          </a:bodyPr>
          <a:lstStyle/>
          <a:p>
            <a:pPr defTabSz="831281"/>
            <a:r>
              <a:rPr lang="en-US" sz="1818" dirty="0">
                <a:solidFill>
                  <a:prstClr val="white"/>
                </a:solidFill>
                <a:latin typeface="Huxtable" panose="02000506000000020004" pitchFamily="2" charset="0"/>
              </a:rPr>
              <a:t>Politics</a:t>
            </a:r>
          </a:p>
        </p:txBody>
      </p:sp>
      <p:sp>
        <p:nvSpPr>
          <p:cNvPr id="17" name="Rectangle 2"/>
          <p:cNvSpPr>
            <a:spLocks noChangeArrowheads="1"/>
          </p:cNvSpPr>
          <p:nvPr/>
        </p:nvSpPr>
        <p:spPr bwMode="auto">
          <a:xfrm>
            <a:off x="484916" y="3186545"/>
            <a:ext cx="8265968" cy="1143000"/>
          </a:xfrm>
          <a:prstGeom prst="rect">
            <a:avLst/>
          </a:prstGeom>
          <a:noFill/>
          <a:ln w="9525">
            <a:noFill/>
            <a:miter lim="800000"/>
            <a:headEnd/>
            <a:tailEnd/>
          </a:ln>
        </p:spPr>
        <p:txBody>
          <a:bodyPr lIns="90114" tIns="45055" rIns="90114" bIns="45055" anchor="ctr" anchorCtr="1"/>
          <a:lstStyle/>
          <a:p>
            <a:pPr algn="ctr" defTabSz="831281" eaLnBrk="1" hangingPunct="1"/>
            <a:r>
              <a:rPr lang="en-US" altLang="en-US" sz="4364" b="1" dirty="0">
                <a:solidFill>
                  <a:srgbClr val="000000"/>
                </a:solidFill>
                <a:latin typeface="Times New Roman" panose="02020603050405020304" pitchFamily="18" charset="0"/>
                <a:cs typeface="Times New Roman" panose="02020603050405020304" pitchFamily="18" charset="0"/>
              </a:rPr>
              <a:t>     </a:t>
            </a:r>
          </a:p>
          <a:p>
            <a:pPr algn="ctr" defTabSz="831281" eaLnBrk="1" hangingPunct="1"/>
            <a:endParaRPr lang="en-US" altLang="en-US" sz="4364" b="1" dirty="0">
              <a:solidFill>
                <a:srgbClr val="000000"/>
              </a:solidFill>
              <a:latin typeface="Times New Roman" panose="02020603050405020304" pitchFamily="18" charset="0"/>
              <a:cs typeface="Times New Roman" panose="02020603050405020304" pitchFamily="18" charset="0"/>
            </a:endParaRPr>
          </a:p>
          <a:p>
            <a:pPr algn="ctr" defTabSz="831281" eaLnBrk="1" hangingPunct="1"/>
            <a:endParaRPr lang="en-US" altLang="en-US" sz="2182" b="1" dirty="0">
              <a:solidFill>
                <a:srgbClr val="000000"/>
              </a:solidFill>
              <a:latin typeface="Times New Roman" panose="02020603050405020304" pitchFamily="18" charset="0"/>
              <a:cs typeface="Times New Roman" panose="02020603050405020304" pitchFamily="18" charset="0"/>
            </a:endParaRPr>
          </a:p>
          <a:p>
            <a:pPr algn="ctr" defTabSz="831281" eaLnBrk="1" hangingPunct="1"/>
            <a:r>
              <a:rPr lang="en-US" altLang="en-US" sz="2182" b="1" dirty="0">
                <a:solidFill>
                  <a:prstClr val="white"/>
                </a:solidFill>
                <a:latin typeface="Times New Roman" panose="02020603050405020304" pitchFamily="18" charset="0"/>
                <a:cs typeface="Times New Roman" panose="02020603050405020304" pitchFamily="18" charset="0"/>
              </a:rPr>
              <a:t>In Psychology there is something called Approach Tendencies. </a:t>
            </a:r>
          </a:p>
          <a:p>
            <a:pPr algn="ctr" defTabSz="831281" eaLnBrk="1" hangingPunct="1"/>
            <a:r>
              <a:rPr lang="en-US" altLang="en-US" sz="2182" b="1" dirty="0">
                <a:solidFill>
                  <a:prstClr val="white"/>
                </a:solidFill>
                <a:latin typeface="Times New Roman" panose="02020603050405020304" pitchFamily="18" charset="0"/>
                <a:cs typeface="Times New Roman" panose="02020603050405020304" pitchFamily="18" charset="0"/>
              </a:rPr>
              <a:t>The concept is that people tend to approach (talk about) only things they are comfortable or familiar with.</a:t>
            </a:r>
          </a:p>
          <a:p>
            <a:pPr algn="ctr" defTabSz="831281" eaLnBrk="1" hangingPunct="1"/>
            <a:r>
              <a:rPr lang="en-US" altLang="en-US" sz="2182" b="1" dirty="0">
                <a:solidFill>
                  <a:prstClr val="white"/>
                </a:solidFill>
                <a:latin typeface="Times New Roman" panose="02020603050405020304" pitchFamily="18" charset="0"/>
                <a:cs typeface="Times New Roman" panose="02020603050405020304" pitchFamily="18" charset="0"/>
              </a:rPr>
              <a:t>So the 6 topics above are what most of your patients would tend to want to talk about. Since they are not familiar with chiropractic they tend to </a:t>
            </a:r>
            <a:r>
              <a:rPr lang="en-US" altLang="en-US" sz="2182" b="1" dirty="0">
                <a:solidFill>
                  <a:srgbClr val="FF0000"/>
                </a:solidFill>
                <a:latin typeface="Times New Roman" panose="02020603050405020304" pitchFamily="18" charset="0"/>
                <a:cs typeface="Times New Roman" panose="02020603050405020304" pitchFamily="18" charset="0"/>
              </a:rPr>
              <a:t>NOT</a:t>
            </a:r>
            <a:r>
              <a:rPr lang="en-US" altLang="en-US" sz="2182" b="1" dirty="0">
                <a:solidFill>
                  <a:prstClr val="white"/>
                </a:solidFill>
                <a:latin typeface="Times New Roman" panose="02020603050405020304" pitchFamily="18" charset="0"/>
                <a:cs typeface="Times New Roman" panose="02020603050405020304" pitchFamily="18" charset="0"/>
              </a:rPr>
              <a:t> want to talk about it. </a:t>
            </a:r>
          </a:p>
          <a:p>
            <a:pPr algn="ctr" defTabSz="831281" eaLnBrk="1" hangingPunct="1"/>
            <a:r>
              <a:rPr lang="en-US" altLang="en-US" sz="2182" b="1" dirty="0">
                <a:solidFill>
                  <a:prstClr val="white"/>
                </a:solidFill>
                <a:latin typeface="Times New Roman" panose="02020603050405020304" pitchFamily="18" charset="0"/>
                <a:cs typeface="Times New Roman" panose="02020603050405020304" pitchFamily="18" charset="0"/>
              </a:rPr>
              <a:t>Have you ever had a patient visit where chiropractic &amp; health never comes up? Don’t feel bad everyone has. </a:t>
            </a:r>
          </a:p>
          <a:p>
            <a:pPr algn="ctr" defTabSz="831281" eaLnBrk="1" hangingPunct="1"/>
            <a:r>
              <a:rPr lang="en-US" altLang="en-US" sz="2182" b="1" dirty="0">
                <a:solidFill>
                  <a:srgbClr val="FFFF00"/>
                </a:solidFill>
                <a:latin typeface="Times New Roman" panose="02020603050405020304" pitchFamily="18" charset="0"/>
                <a:cs typeface="Times New Roman" panose="02020603050405020304" pitchFamily="18" charset="0"/>
              </a:rPr>
              <a:t>So how do we get the patient to talk about chiropractic?</a:t>
            </a:r>
          </a:p>
        </p:txBody>
      </p:sp>
    </p:spTree>
    <p:extLst>
      <p:ext uri="{BB962C8B-B14F-4D97-AF65-F5344CB8AC3E}">
        <p14:creationId xmlns:p14="http://schemas.microsoft.com/office/powerpoint/2010/main" val="50563943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defTabSz="831281">
              <a:defRPr/>
            </a:pPr>
            <a:fld id="{E841FD0F-E5DC-4D6E-80A3-CD1556D4368D}" type="slidenum">
              <a:rPr lang="en-US">
                <a:solidFill>
                  <a:srgbClr val="FF0000"/>
                </a:solidFill>
              </a:rPr>
              <a:pPr defTabSz="831281">
                <a:defRPr/>
              </a:pPr>
              <a:t>48</a:t>
            </a:fld>
            <a:endParaRPr lang="en-US" dirty="0">
              <a:solidFill>
                <a:srgbClr val="FF0000"/>
              </a:solidFill>
            </a:endParaRPr>
          </a:p>
        </p:txBody>
      </p:sp>
      <p:sp>
        <p:nvSpPr>
          <p:cNvPr id="22531" name="Rectangle 5"/>
          <p:cNvSpPr>
            <a:spLocks noChangeArrowheads="1"/>
          </p:cNvSpPr>
          <p:nvPr/>
        </p:nvSpPr>
        <p:spPr bwMode="auto">
          <a:xfrm>
            <a:off x="1039098" y="34636"/>
            <a:ext cx="7065819" cy="1143000"/>
          </a:xfrm>
          <a:prstGeom prst="rect">
            <a:avLst/>
          </a:prstGeom>
          <a:noFill/>
          <a:ln w="9525">
            <a:noFill/>
            <a:miter lim="800000"/>
            <a:headEnd/>
            <a:tailEnd/>
          </a:ln>
        </p:spPr>
        <p:txBody>
          <a:bodyPr lIns="90114" tIns="45055" rIns="90114" bIns="45055" anchor="ctr" anchorCtr="1"/>
          <a:lstStyle/>
          <a:p>
            <a:pPr algn="ctr" defTabSz="831281" eaLnBrk="1" hangingPunct="1"/>
            <a:r>
              <a:rPr lang="en-US" altLang="en-US" sz="4364" b="1" dirty="0">
                <a:solidFill>
                  <a:srgbClr val="FFFFFF"/>
                </a:solidFill>
                <a:latin typeface="Rockwell Extra Bold" pitchFamily="18" charset="0"/>
              </a:rPr>
              <a:t>The White Board</a:t>
            </a:r>
          </a:p>
        </p:txBody>
      </p:sp>
      <p:pic>
        <p:nvPicPr>
          <p:cNvPr id="8194" name="Picture 2" descr="Image result for white bo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6910" y="949041"/>
            <a:ext cx="6650182" cy="33901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85454" y="3369367"/>
            <a:ext cx="6373091" cy="524635"/>
          </a:xfrm>
          <a:prstGeom prst="rect">
            <a:avLst/>
          </a:prstGeom>
          <a:noFill/>
        </p:spPr>
        <p:txBody>
          <a:bodyPr wrap="square" lIns="90114" tIns="45055" rIns="90114" bIns="45055" rtlCol="0">
            <a:spAutoFit/>
          </a:bodyPr>
          <a:lstStyle/>
          <a:p>
            <a:pPr algn="ctr" defTabSz="831281"/>
            <a:r>
              <a:rPr lang="en-US" sz="2818" b="1" dirty="0">
                <a:solidFill>
                  <a:srgbClr val="FF0000"/>
                </a:solidFill>
                <a:effectLst>
                  <a:outerShdw blurRad="38100" dist="38100" dir="2700000" algn="tl">
                    <a:srgbClr val="000000">
                      <a:alpha val="43137"/>
                    </a:srgbClr>
                  </a:outerShdw>
                </a:effectLst>
                <a:latin typeface="Huxtable" panose="02000506000000020004" pitchFamily="2" charset="0"/>
              </a:rPr>
              <a:t>Next week: What is the Patella?</a:t>
            </a:r>
          </a:p>
        </p:txBody>
      </p:sp>
      <p:sp>
        <p:nvSpPr>
          <p:cNvPr id="7" name="TextBox 6"/>
          <p:cNvSpPr txBox="1"/>
          <p:nvPr/>
        </p:nvSpPr>
        <p:spPr>
          <a:xfrm>
            <a:off x="1385454" y="1152639"/>
            <a:ext cx="6373091" cy="958279"/>
          </a:xfrm>
          <a:prstGeom prst="rect">
            <a:avLst/>
          </a:prstGeom>
          <a:noFill/>
        </p:spPr>
        <p:txBody>
          <a:bodyPr wrap="square" lIns="90114" tIns="45055" rIns="90114" bIns="45055" rtlCol="0">
            <a:spAutoFit/>
          </a:bodyPr>
          <a:lstStyle/>
          <a:p>
            <a:pPr algn="ctr" defTabSz="831281"/>
            <a:r>
              <a:rPr lang="en-US" sz="2818" b="1" dirty="0">
                <a:solidFill>
                  <a:prstClr val="black"/>
                </a:solidFill>
                <a:effectLst>
                  <a:outerShdw blurRad="38100" dist="38100" dir="2700000" algn="tl">
                    <a:srgbClr val="000000">
                      <a:alpha val="43137"/>
                    </a:srgbClr>
                  </a:outerShdw>
                </a:effectLst>
                <a:latin typeface="Huxtable" panose="02000506000000020004" pitchFamily="2" charset="0"/>
              </a:rPr>
              <a:t>Did you know that 250,000 people DIE each year from IATROGENIC causes?</a:t>
            </a:r>
          </a:p>
        </p:txBody>
      </p:sp>
      <p:sp>
        <p:nvSpPr>
          <p:cNvPr id="8" name="TextBox 7"/>
          <p:cNvSpPr txBox="1"/>
          <p:nvPr/>
        </p:nvSpPr>
        <p:spPr>
          <a:xfrm>
            <a:off x="1593272" y="2122458"/>
            <a:ext cx="5957455" cy="958279"/>
          </a:xfrm>
          <a:prstGeom prst="rect">
            <a:avLst/>
          </a:prstGeom>
          <a:noFill/>
        </p:spPr>
        <p:txBody>
          <a:bodyPr wrap="square" lIns="90114" tIns="45055" rIns="90114" bIns="45055" rtlCol="0">
            <a:spAutoFit/>
          </a:bodyPr>
          <a:lstStyle/>
          <a:p>
            <a:pPr algn="ctr" defTabSz="831281"/>
            <a:r>
              <a:rPr lang="en-US" sz="2818" b="1" dirty="0">
                <a:solidFill>
                  <a:srgbClr val="00B050"/>
                </a:solidFill>
                <a:effectLst>
                  <a:outerShdw blurRad="38100" dist="38100" dir="2700000" algn="tl">
                    <a:srgbClr val="000000">
                      <a:alpha val="43137"/>
                    </a:srgbClr>
                  </a:outerShdw>
                </a:effectLst>
                <a:latin typeface="Huxtable" panose="02000506000000020004" pitchFamily="2" charset="0"/>
              </a:rPr>
              <a:t>Point to the L5 vertebra on </a:t>
            </a:r>
          </a:p>
          <a:p>
            <a:pPr algn="ctr" defTabSz="831281"/>
            <a:r>
              <a:rPr lang="en-US" sz="2818" b="1" dirty="0">
                <a:solidFill>
                  <a:srgbClr val="00B050"/>
                </a:solidFill>
                <a:effectLst>
                  <a:outerShdw blurRad="38100" dist="38100" dir="2700000" algn="tl">
                    <a:srgbClr val="000000">
                      <a:alpha val="43137"/>
                    </a:srgbClr>
                  </a:outerShdw>
                </a:effectLst>
                <a:latin typeface="Huxtable" panose="02000506000000020004" pitchFamily="2" charset="0"/>
              </a:rPr>
              <a:t>the anatomy chart.</a:t>
            </a:r>
          </a:p>
        </p:txBody>
      </p:sp>
      <p:sp>
        <p:nvSpPr>
          <p:cNvPr id="9" name="TextBox 8"/>
          <p:cNvSpPr txBox="1"/>
          <p:nvPr/>
        </p:nvSpPr>
        <p:spPr>
          <a:xfrm>
            <a:off x="415658" y="4468113"/>
            <a:ext cx="8312728" cy="2049218"/>
          </a:xfrm>
          <a:prstGeom prst="rect">
            <a:avLst/>
          </a:prstGeom>
          <a:noFill/>
        </p:spPr>
        <p:txBody>
          <a:bodyPr wrap="square" lIns="90114" tIns="45055" rIns="90114" bIns="45055" rtlCol="0">
            <a:spAutoFit/>
          </a:bodyPr>
          <a:lstStyle/>
          <a:p>
            <a:pPr algn="ctr" defTabSz="831281"/>
            <a:r>
              <a:rPr lang="en-US" sz="2545"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Put a white board up in your office. Ask thought provoking questions that stimulate chiropractic conversation. Multiple choice, true/false, open ended, define big words, concepts, identify on a chart or x-rays all work well. Change it daily or weekly.</a:t>
            </a:r>
          </a:p>
        </p:txBody>
      </p:sp>
    </p:spTree>
    <p:extLst>
      <p:ext uri="{BB962C8B-B14F-4D97-AF65-F5344CB8AC3E}">
        <p14:creationId xmlns:p14="http://schemas.microsoft.com/office/powerpoint/2010/main" val="120148125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5"/>
          <p:cNvSpPr>
            <a:spLocks noChangeArrowheads="1"/>
          </p:cNvSpPr>
          <p:nvPr/>
        </p:nvSpPr>
        <p:spPr bwMode="auto">
          <a:xfrm>
            <a:off x="476250" y="-34636"/>
            <a:ext cx="8340436" cy="1143000"/>
          </a:xfrm>
          <a:prstGeom prst="rect">
            <a:avLst/>
          </a:prstGeom>
          <a:noFill/>
          <a:ln w="9525">
            <a:noFill/>
            <a:miter lim="800000"/>
            <a:headEnd/>
            <a:tailEnd/>
          </a:ln>
        </p:spPr>
        <p:txBody>
          <a:bodyPr lIns="90114" tIns="45055" rIns="90114" bIns="45055" anchor="ctr" anchorCtr="1"/>
          <a:lstStyle/>
          <a:p>
            <a:pPr algn="ctr" defTabSz="831281" eaLnBrk="1" hangingPunct="1"/>
            <a:r>
              <a:rPr lang="en-US" altLang="en-US" sz="3182" b="1" dirty="0">
                <a:solidFill>
                  <a:srgbClr val="FFFFFF"/>
                </a:solidFill>
                <a:latin typeface="Rockwell Extra Bold" pitchFamily="18" charset="0"/>
              </a:rPr>
              <a:t>The Chiropractic Menu</a:t>
            </a:r>
          </a:p>
        </p:txBody>
      </p:sp>
      <p:pic>
        <p:nvPicPr>
          <p:cNvPr id="23556" name="Picture 2"/>
          <p:cNvPicPr>
            <a:picLocks noChangeAspect="1" noChangeArrowheads="1"/>
          </p:cNvPicPr>
          <p:nvPr/>
        </p:nvPicPr>
        <p:blipFill>
          <a:blip r:embed="rId3" cstate="print"/>
          <a:srcRect/>
          <a:stretch>
            <a:fillRect/>
          </a:stretch>
        </p:blipFill>
        <p:spPr bwMode="auto">
          <a:xfrm>
            <a:off x="2554903" y="865910"/>
            <a:ext cx="4026006" cy="2909454"/>
          </a:xfrm>
          <a:prstGeom prst="rect">
            <a:avLst/>
          </a:prstGeom>
          <a:noFill/>
          <a:ln w="12700">
            <a:noFill/>
            <a:miter lim="800000"/>
            <a:headEnd type="none" w="sm" len="sm"/>
            <a:tailEnd type="none" w="sm" len="sm"/>
          </a:ln>
        </p:spPr>
      </p:pic>
      <p:sp>
        <p:nvSpPr>
          <p:cNvPr id="23557" name="TextBox 5"/>
          <p:cNvSpPr txBox="1">
            <a:spLocks noChangeArrowheads="1"/>
          </p:cNvSpPr>
          <p:nvPr/>
        </p:nvSpPr>
        <p:spPr bwMode="auto">
          <a:xfrm>
            <a:off x="415636" y="3706091"/>
            <a:ext cx="8382000" cy="2637713"/>
          </a:xfrm>
          <a:prstGeom prst="rect">
            <a:avLst/>
          </a:prstGeom>
          <a:noFill/>
          <a:ln w="9525">
            <a:noFill/>
            <a:miter lim="800000"/>
            <a:headEnd/>
            <a:tailEnd/>
          </a:ln>
        </p:spPr>
        <p:txBody>
          <a:bodyPr wrap="square" lIns="90114" tIns="45055" rIns="90114" bIns="45055">
            <a:spAutoFit/>
          </a:bodyPr>
          <a:lstStyle/>
          <a:p>
            <a:pPr algn="ctr" defTabSz="831281"/>
            <a:r>
              <a:rPr lang="en-US" sz="2364" dirty="0">
                <a:solidFill>
                  <a:prstClr val="white"/>
                </a:solidFill>
                <a:latin typeface="Times New Roman" pitchFamily="18" charset="0"/>
              </a:rPr>
              <a:t>Restaurants have in house menus, a take home version &amp; menus posted on their websites. They also post menus on their windows facing the street so when they are closed…Hmmm </a:t>
            </a:r>
          </a:p>
          <a:p>
            <a:pPr algn="ctr" defTabSz="831281"/>
            <a:r>
              <a:rPr lang="en-US" sz="2364" dirty="0">
                <a:solidFill>
                  <a:prstClr val="white"/>
                </a:solidFill>
                <a:latin typeface="Times New Roman" pitchFamily="18" charset="0"/>
              </a:rPr>
              <a:t>Most chiropractic offices have nothing like this. Take a look around your office. Can you easily find out about all the different conditions you care for? How about the techniques &amp; services you offer? No? Okay, let’s get started on fixing this problem.</a:t>
            </a:r>
          </a:p>
        </p:txBody>
      </p:sp>
      <p:sp>
        <p:nvSpPr>
          <p:cNvPr id="2" name="Slide Number Placeholder 1"/>
          <p:cNvSpPr>
            <a:spLocks noGrp="1"/>
          </p:cNvSpPr>
          <p:nvPr>
            <p:ph type="sldNum" sz="quarter" idx="12"/>
          </p:nvPr>
        </p:nvSpPr>
        <p:spPr/>
        <p:txBody>
          <a:bodyPr/>
          <a:lstStyle/>
          <a:p>
            <a:pPr defTabSz="831281">
              <a:defRPr/>
            </a:pPr>
            <a:fld id="{A9BF3CBF-8DA4-41E3-96E5-3E11F283DE10}" type="slidenum">
              <a:rPr lang="en-US">
                <a:solidFill>
                  <a:srgbClr val="FF0000"/>
                </a:solidFill>
                <a:latin typeface="Tahoma"/>
              </a:rPr>
              <a:pPr defTabSz="831281">
                <a:defRPr/>
              </a:pPr>
              <a:t>49</a:t>
            </a:fld>
            <a:endParaRPr lang="en-US" dirty="0">
              <a:solidFill>
                <a:srgbClr val="FF0000"/>
              </a:solidFill>
              <a:latin typeface="Tahoma"/>
            </a:endParaRPr>
          </a:p>
        </p:txBody>
      </p:sp>
    </p:spTree>
    <p:extLst>
      <p:ext uri="{BB962C8B-B14F-4D97-AF65-F5344CB8AC3E}">
        <p14:creationId xmlns:p14="http://schemas.microsoft.com/office/powerpoint/2010/main" val="190635295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9900"/>
        </a:solidFill>
        <a:effectLst/>
      </p:bgPr>
    </p:bg>
    <p:spTree>
      <p:nvGrpSpPr>
        <p:cNvPr id="1" name=""/>
        <p:cNvGrpSpPr/>
        <p:nvPr/>
      </p:nvGrpSpPr>
      <p:grpSpPr>
        <a:xfrm>
          <a:off x="0" y="0"/>
          <a:ext cx="0" cy="0"/>
          <a:chOff x="0" y="0"/>
          <a:chExt cx="0" cy="0"/>
        </a:xfrm>
      </p:grpSpPr>
      <p:sp>
        <p:nvSpPr>
          <p:cNvPr id="14338" name="Slide Number Placeholder 5"/>
          <p:cNvSpPr>
            <a:spLocks noGrp="1"/>
          </p:cNvSpPr>
          <p:nvPr>
            <p:ph type="sldNum" sz="quarter" idx="11"/>
          </p:nvPr>
        </p:nvSpPr>
        <p:spPr>
          <a:xfrm>
            <a:off x="5881985" y="6213806"/>
            <a:ext cx="2765477" cy="446809"/>
          </a:xfrm>
          <a:noFill/>
        </p:spPr>
        <p:txBody>
          <a:bodyPr/>
          <a:lstStyle/>
          <a:p>
            <a:pPr algn="r" defTabSz="831281"/>
            <a:fld id="{E2E2A330-5966-4B89-8E9A-9046D3520DD9}" type="slidenum">
              <a:rPr lang="en-US">
                <a:solidFill>
                  <a:srgbClr val="FFFFFF"/>
                </a:solidFill>
                <a:latin typeface="Tahoma"/>
              </a:rPr>
              <a:pPr algn="r" defTabSz="831281"/>
              <a:t>5</a:t>
            </a:fld>
            <a:endParaRPr lang="en-US" dirty="0">
              <a:solidFill>
                <a:srgbClr val="FFFFFF"/>
              </a:solidFill>
              <a:latin typeface="Tahoma"/>
            </a:endParaRPr>
          </a:p>
        </p:txBody>
      </p:sp>
      <p:sp>
        <p:nvSpPr>
          <p:cNvPr id="3847170" name="Text Box 2"/>
          <p:cNvSpPr txBox="1">
            <a:spLocks noChangeArrowheads="1"/>
          </p:cNvSpPr>
          <p:nvPr/>
        </p:nvSpPr>
        <p:spPr bwMode="auto">
          <a:xfrm>
            <a:off x="624340" y="375804"/>
            <a:ext cx="7968942" cy="620610"/>
          </a:xfrm>
          <a:prstGeom prst="rect">
            <a:avLst/>
          </a:prstGeom>
          <a:noFill/>
          <a:ln w="12700">
            <a:noFill/>
            <a:miter lim="800000"/>
            <a:headEnd type="none" w="sm" len="sm"/>
            <a:tailEnd type="none" w="sm" len="sm"/>
          </a:ln>
          <a:effectLst/>
        </p:spPr>
        <p:txBody>
          <a:bodyPr lIns="88066" tIns="44033" rIns="88066" bIns="44033">
            <a:spAutoFit/>
          </a:bodyPr>
          <a:lstStyle/>
          <a:p>
            <a:pPr algn="ctr" defTabSz="831281" eaLnBrk="1" hangingPunct="1">
              <a:defRPr/>
            </a:pPr>
            <a:r>
              <a:rPr lang="en-US" sz="3455" b="1" dirty="0">
                <a:solidFill>
                  <a:srgbClr val="000000"/>
                </a:solidFill>
                <a:effectLst>
                  <a:outerShdw blurRad="38100" dist="38100" dir="2700000" algn="tl">
                    <a:srgbClr val="000000">
                      <a:alpha val="43137"/>
                    </a:srgbClr>
                  </a:outerShdw>
                </a:effectLst>
                <a:latin typeface="Times New Roman" pitchFamily="18" charset="0"/>
              </a:rPr>
              <a:t>Top 10 Keys To Chiropractic Success</a:t>
            </a:r>
          </a:p>
        </p:txBody>
      </p:sp>
      <p:sp>
        <p:nvSpPr>
          <p:cNvPr id="2" name="TextBox 1"/>
          <p:cNvSpPr txBox="1"/>
          <p:nvPr/>
        </p:nvSpPr>
        <p:spPr>
          <a:xfrm>
            <a:off x="562369" y="1154443"/>
            <a:ext cx="8096722" cy="4560673"/>
          </a:xfrm>
          <a:prstGeom prst="rect">
            <a:avLst/>
          </a:prstGeom>
          <a:noFill/>
        </p:spPr>
        <p:txBody>
          <a:bodyPr wrap="square" lIns="82998" tIns="41498" rIns="82998" bIns="41498" rtlCol="0">
            <a:spAutoFit/>
          </a:bodyPr>
          <a:lstStyle/>
          <a:p>
            <a:pPr defTabSz="831281"/>
            <a:r>
              <a:rPr lang="en-US" sz="2909"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Practice Management, Business Skills</a:t>
            </a:r>
          </a:p>
          <a:p>
            <a:pPr defTabSz="831281"/>
            <a:r>
              <a:rPr lang="en-US" sz="2909"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Extraordinarily Excited To Help People </a:t>
            </a:r>
          </a:p>
          <a:p>
            <a:pPr defTabSz="831281"/>
            <a:r>
              <a:rPr lang="en-US" sz="2909"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 Be Fair To Your Patients</a:t>
            </a:r>
          </a:p>
          <a:p>
            <a:pPr defTabSz="831281"/>
            <a:r>
              <a:rPr lang="en-US" sz="2909"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 Great Bedside Manner</a:t>
            </a:r>
          </a:p>
          <a:p>
            <a:pPr defTabSz="831281"/>
            <a:r>
              <a:rPr lang="en-US" sz="2909"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 Entrepreneurial Spirit </a:t>
            </a:r>
          </a:p>
          <a:p>
            <a:pPr defTabSz="831281"/>
            <a:r>
              <a:rPr lang="en-US" sz="2909"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 No Excuses Attitude</a:t>
            </a:r>
          </a:p>
          <a:p>
            <a:pPr defTabSz="831281"/>
            <a:r>
              <a:rPr lang="en-US" sz="2909"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 Passion For Chiropractic</a:t>
            </a:r>
          </a:p>
          <a:p>
            <a:pPr defTabSz="831281"/>
            <a:r>
              <a:rPr lang="en-US" sz="2909"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8. Willingness To Learn/Improve</a:t>
            </a:r>
          </a:p>
          <a:p>
            <a:pPr defTabSz="831281"/>
            <a:r>
              <a:rPr lang="en-US" sz="2909"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9. Communication With Patients</a:t>
            </a:r>
          </a:p>
          <a:p>
            <a:pPr defTabSz="831281"/>
            <a:r>
              <a:rPr lang="en-US" sz="2909"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 Be A Great Adjuster</a:t>
            </a:r>
          </a:p>
        </p:txBody>
      </p:sp>
      <p:pic>
        <p:nvPicPr>
          <p:cNvPr id="3" name="Picture 2"/>
          <p:cNvPicPr>
            <a:picLocks noChangeAspect="1"/>
          </p:cNvPicPr>
          <p:nvPr/>
        </p:nvPicPr>
        <p:blipFill rotWithShape="1">
          <a:blip r:embed="rId3"/>
          <a:srcRect l="4000" t="15333" r="2000" b="8667"/>
          <a:stretch/>
        </p:blipFill>
        <p:spPr>
          <a:xfrm rot="16200000">
            <a:off x="5379068" y="2990839"/>
            <a:ext cx="4346863" cy="2635864"/>
          </a:xfrm>
          <a:prstGeom prst="rect">
            <a:avLst/>
          </a:prstGeom>
          <a:ln w="25400">
            <a:solidFill>
              <a:srgbClr val="000000"/>
            </a:solidFill>
          </a:ln>
        </p:spPr>
      </p:pic>
    </p:spTree>
    <p:extLst>
      <p:ext uri="{BB962C8B-B14F-4D97-AF65-F5344CB8AC3E}">
        <p14:creationId xmlns:p14="http://schemas.microsoft.com/office/powerpoint/2010/main" val="3784489086"/>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defTabSz="831281">
              <a:defRPr/>
            </a:pPr>
            <a:fld id="{125FEA73-C2D7-496B-9718-680B0907C0D0}" type="slidenum">
              <a:rPr lang="en-US" altLang="en-US">
                <a:solidFill>
                  <a:srgbClr val="FEFAC9"/>
                </a:solidFill>
              </a:rPr>
              <a:pPr defTabSz="831281">
                <a:defRPr/>
              </a:pPr>
              <a:t>50</a:t>
            </a:fld>
            <a:endParaRPr lang="en-US" altLang="en-US" dirty="0">
              <a:solidFill>
                <a:srgbClr val="FEFAC9"/>
              </a:solidFill>
            </a:endParaRPr>
          </a:p>
        </p:txBody>
      </p:sp>
      <p:sp>
        <p:nvSpPr>
          <p:cNvPr id="3" name="Rectangle 2"/>
          <p:cNvSpPr/>
          <p:nvPr/>
        </p:nvSpPr>
        <p:spPr>
          <a:xfrm>
            <a:off x="484909" y="227139"/>
            <a:ext cx="8243455" cy="3861644"/>
          </a:xfrm>
          <a:prstGeom prst="rect">
            <a:avLst/>
          </a:prstGeom>
        </p:spPr>
        <p:txBody>
          <a:bodyPr wrap="square" lIns="83004" tIns="41502" rIns="83004" bIns="41502">
            <a:spAutoFit/>
          </a:bodyPr>
          <a:lstStyle/>
          <a:p>
            <a:pPr algn="ctr" defTabSz="831281" eaLnBrk="1" hangingPunct="1"/>
            <a:r>
              <a:rPr lang="en-US" altLang="en-US" sz="2818" b="1" dirty="0">
                <a:solidFill>
                  <a:srgbClr val="FFFF00"/>
                </a:solidFill>
                <a:effectLst>
                  <a:outerShdw blurRad="38100" dist="38100" dir="2700000" algn="tl">
                    <a:srgbClr val="000000">
                      <a:alpha val="43137"/>
                    </a:srgbClr>
                  </a:outerShdw>
                </a:effectLst>
                <a:latin typeface="Rockwell Extra Bold" pitchFamily="18" charset="0"/>
              </a:rPr>
              <a:t>The Chiropractic Menu ~ The Initial Intake Form</a:t>
            </a:r>
            <a:endParaRPr lang="en-US" altLang="en-US" sz="818" b="1" dirty="0">
              <a:solidFill>
                <a:srgbClr val="FFFF00"/>
              </a:solidFill>
              <a:effectLst>
                <a:outerShdw blurRad="38100" dist="38100" dir="2700000" algn="tl">
                  <a:srgbClr val="000000">
                    <a:alpha val="43137"/>
                  </a:srgbClr>
                </a:outerShdw>
              </a:effectLst>
              <a:latin typeface="Rockwell Extra Bold" pitchFamily="18" charset="0"/>
            </a:endParaRPr>
          </a:p>
          <a:p>
            <a:pPr algn="ctr" defTabSz="831281" eaLnBrk="1" hangingPunct="1"/>
            <a:r>
              <a:rPr lang="en-US" altLang="en-US" sz="2364"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New patients often have no idea what chiropractic care is all about. They come in with misconceptions &amp; erroneous ideas that need to be addressed </a:t>
            </a:r>
            <a:r>
              <a:rPr lang="en-US" altLang="en-US" sz="2364"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BEFORE</a:t>
            </a:r>
            <a:r>
              <a:rPr lang="en-US" altLang="en-US" sz="2364"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they start care, so they will</a:t>
            </a:r>
          </a:p>
          <a:p>
            <a:pPr algn="ctr" defTabSz="831281" eaLnBrk="1" hangingPunct="1"/>
            <a:r>
              <a:rPr lang="en-US" altLang="en-US" sz="2364"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have a good experience in your office.</a:t>
            </a:r>
            <a:endParaRPr lang="en-US" altLang="en-US" sz="2364" b="1" dirty="0">
              <a:solidFill>
                <a:srgbClr val="FFFF00"/>
              </a:solidFill>
              <a:effectLst>
                <a:outerShdw blurRad="38100" dist="38100" dir="2700000" algn="tl">
                  <a:srgbClr val="000000">
                    <a:alpha val="43137"/>
                  </a:srgbClr>
                </a:outerShdw>
              </a:effectLst>
              <a:latin typeface="Rockwell Extra Bold" pitchFamily="18" charset="0"/>
            </a:endParaRPr>
          </a:p>
          <a:p>
            <a:pPr algn="ctr" defTabSz="831281" eaLnBrk="1" hangingPunct="1"/>
            <a:r>
              <a:rPr lang="en-US" altLang="en-US" sz="2364"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Many DCs error on the side of explaining things once at the first visit or ROF &amp; then assuming the patient understands forever. We need to constantly go back &amp; review these </a:t>
            </a:r>
          </a:p>
          <a:p>
            <a:pPr algn="ctr" defTabSz="831281" eaLnBrk="1" hangingPunct="1"/>
            <a:r>
              <a:rPr lang="en-US" altLang="en-US" sz="2364"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“NEW” ideas with the patient.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821" y="3732214"/>
            <a:ext cx="5611091" cy="272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0974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5"/>
          <p:cNvSpPr>
            <a:spLocks noChangeArrowheads="1"/>
          </p:cNvSpPr>
          <p:nvPr/>
        </p:nvSpPr>
        <p:spPr bwMode="auto">
          <a:xfrm>
            <a:off x="387927" y="277091"/>
            <a:ext cx="8340436" cy="1143000"/>
          </a:xfrm>
          <a:prstGeom prst="rect">
            <a:avLst/>
          </a:prstGeom>
          <a:noFill/>
          <a:ln w="9525">
            <a:noFill/>
            <a:miter lim="800000"/>
            <a:headEnd/>
            <a:tailEnd/>
          </a:ln>
        </p:spPr>
        <p:txBody>
          <a:bodyPr lIns="90114" tIns="45055" rIns="90114" bIns="45055" anchor="ctr" anchorCtr="1"/>
          <a:lstStyle/>
          <a:p>
            <a:pPr algn="ctr" defTabSz="831281" eaLnBrk="1" hangingPunct="1"/>
            <a:r>
              <a:rPr lang="en-US" altLang="en-US" sz="4091" b="1" dirty="0">
                <a:solidFill>
                  <a:srgbClr val="FFFF00"/>
                </a:solidFill>
                <a:effectLst>
                  <a:outerShdw blurRad="38100" dist="38100" dir="2700000" algn="tl">
                    <a:srgbClr val="000000">
                      <a:alpha val="43137"/>
                    </a:srgbClr>
                  </a:outerShdw>
                </a:effectLst>
                <a:latin typeface="Rockwell Extra Bold" pitchFamily="18" charset="0"/>
              </a:rPr>
              <a:t>The Chiropractic Menu</a:t>
            </a:r>
          </a:p>
        </p:txBody>
      </p:sp>
      <p:sp>
        <p:nvSpPr>
          <p:cNvPr id="23557" name="TextBox 5"/>
          <p:cNvSpPr txBox="1">
            <a:spLocks noChangeArrowheads="1"/>
          </p:cNvSpPr>
          <p:nvPr/>
        </p:nvSpPr>
        <p:spPr bwMode="auto">
          <a:xfrm>
            <a:off x="484910" y="978569"/>
            <a:ext cx="8174182" cy="4777081"/>
          </a:xfrm>
          <a:prstGeom prst="rect">
            <a:avLst/>
          </a:prstGeom>
          <a:noFill/>
          <a:ln w="9525">
            <a:noFill/>
            <a:miter lim="800000"/>
            <a:headEnd/>
            <a:tailEnd/>
          </a:ln>
        </p:spPr>
        <p:txBody>
          <a:bodyPr wrap="square" lIns="90114" tIns="45055" rIns="90114" bIns="45055">
            <a:spAutoFit/>
          </a:bodyPr>
          <a:lstStyle/>
          <a:p>
            <a:pPr defTabSz="831281"/>
            <a:endParaRPr lang="en-US" sz="2818" dirty="0">
              <a:solidFill>
                <a:prstClr val="white"/>
              </a:solidFill>
              <a:effectLst>
                <a:outerShdw blurRad="38100" dist="38100" dir="2700000" algn="tl">
                  <a:srgbClr val="000000">
                    <a:alpha val="43137"/>
                  </a:srgbClr>
                </a:outerShdw>
              </a:effectLst>
              <a:latin typeface="Times New Roman" pitchFamily="18" charset="0"/>
            </a:endParaRPr>
          </a:p>
          <a:p>
            <a:pPr algn="ctr" defTabSz="831281" eaLnBrk="1" hangingPunct="1"/>
            <a:r>
              <a:rPr lang="en-US" altLang="en-US" sz="2545"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idea is to add to your initial intake form, perhaps 1-2 pages of information that will address these issues:</a:t>
            </a:r>
            <a:endParaRPr lang="en-US" sz="2818" dirty="0">
              <a:solidFill>
                <a:prstClr val="white"/>
              </a:solidFill>
              <a:effectLst>
                <a:outerShdw blurRad="38100" dist="38100" dir="2700000" algn="tl">
                  <a:srgbClr val="000000">
                    <a:alpha val="43137"/>
                  </a:srgbClr>
                </a:outerShdw>
              </a:effectLst>
              <a:latin typeface="Times New Roman" pitchFamily="18" charset="0"/>
            </a:endParaRPr>
          </a:p>
          <a:p>
            <a:pPr defTabSz="831281"/>
            <a:endParaRPr lang="en-US" sz="2818" dirty="0">
              <a:solidFill>
                <a:srgbClr val="FFFF00"/>
              </a:solidFill>
              <a:effectLst>
                <a:outerShdw blurRad="38100" dist="38100" dir="2700000" algn="tl">
                  <a:srgbClr val="000000">
                    <a:alpha val="43137"/>
                  </a:srgbClr>
                </a:outerShdw>
              </a:effectLst>
              <a:latin typeface="Times New Roman" pitchFamily="18" charset="0"/>
            </a:endParaRPr>
          </a:p>
          <a:p>
            <a:pPr marL="466903" defTabSz="831281">
              <a:buFont typeface="Wingdings" pitchFamily="2" charset="2"/>
              <a:buChar char="Ø"/>
            </a:pPr>
            <a:r>
              <a:rPr lang="en-US" sz="2818" dirty="0">
                <a:solidFill>
                  <a:srgbClr val="FFFF00"/>
                </a:solidFill>
                <a:effectLst>
                  <a:outerShdw blurRad="38100" dist="38100" dir="2700000" algn="tl">
                    <a:srgbClr val="000000">
                      <a:alpha val="43137"/>
                    </a:srgbClr>
                  </a:outerShdw>
                </a:effectLst>
                <a:latin typeface="Times New Roman" pitchFamily="18" charset="0"/>
              </a:rPr>
              <a:t> Things You Need To Know</a:t>
            </a:r>
          </a:p>
          <a:p>
            <a:pPr marL="466903" defTabSz="831281">
              <a:buFont typeface="Wingdings" pitchFamily="2" charset="2"/>
              <a:buChar char="Ø"/>
            </a:pPr>
            <a:r>
              <a:rPr lang="en-US" sz="2818" dirty="0">
                <a:solidFill>
                  <a:srgbClr val="FFFF00"/>
                </a:solidFill>
                <a:effectLst>
                  <a:outerShdw blurRad="38100" dist="38100" dir="2700000" algn="tl">
                    <a:srgbClr val="000000">
                      <a:alpha val="43137"/>
                    </a:srgbClr>
                  </a:outerShdw>
                </a:effectLst>
                <a:latin typeface="Times New Roman" pitchFamily="18" charset="0"/>
              </a:rPr>
              <a:t> Frequently Asked Questions (FAQs)</a:t>
            </a:r>
          </a:p>
          <a:p>
            <a:pPr marL="466903" defTabSz="831281">
              <a:buFont typeface="Wingdings" pitchFamily="2" charset="2"/>
              <a:buChar char="Ø"/>
            </a:pPr>
            <a:r>
              <a:rPr lang="en-US" sz="2818" dirty="0">
                <a:solidFill>
                  <a:srgbClr val="FFFF00"/>
                </a:solidFill>
                <a:effectLst>
                  <a:outerShdw blurRad="38100" dist="38100" dir="2700000" algn="tl">
                    <a:srgbClr val="000000">
                      <a:alpha val="43137"/>
                    </a:srgbClr>
                  </a:outerShdw>
                </a:effectLst>
                <a:latin typeface="Times New Roman" pitchFamily="18" charset="0"/>
              </a:rPr>
              <a:t> Misconceptions</a:t>
            </a:r>
          </a:p>
          <a:p>
            <a:pPr defTabSz="831281"/>
            <a:endParaRPr lang="en-US" sz="2818" dirty="0">
              <a:solidFill>
                <a:prstClr val="white"/>
              </a:solidFill>
              <a:effectLst>
                <a:outerShdw blurRad="38100" dist="38100" dir="2700000" algn="tl">
                  <a:srgbClr val="000000">
                    <a:alpha val="43137"/>
                  </a:srgbClr>
                </a:outerShdw>
              </a:effectLst>
              <a:latin typeface="Times New Roman" pitchFamily="18" charset="0"/>
            </a:endParaRPr>
          </a:p>
          <a:p>
            <a:pPr algn="ctr" defTabSz="831281"/>
            <a:r>
              <a:rPr lang="en-US" sz="2818" b="1" dirty="0">
                <a:solidFill>
                  <a:prstClr val="white"/>
                </a:solidFill>
                <a:effectLst>
                  <a:outerShdw blurRad="38100" dist="38100" dir="2700000" algn="tl">
                    <a:srgbClr val="000000">
                      <a:alpha val="43137"/>
                    </a:srgbClr>
                  </a:outerShdw>
                </a:effectLst>
                <a:latin typeface="Times New Roman" pitchFamily="18" charset="0"/>
              </a:rPr>
              <a:t>All should be posted in your office, </a:t>
            </a:r>
          </a:p>
          <a:p>
            <a:pPr algn="ctr" defTabSz="831281"/>
            <a:r>
              <a:rPr lang="en-US" sz="2818" b="1" dirty="0">
                <a:solidFill>
                  <a:prstClr val="white"/>
                </a:solidFill>
                <a:effectLst>
                  <a:outerShdw blurRad="38100" dist="38100" dir="2700000" algn="tl">
                    <a:srgbClr val="000000">
                      <a:alpha val="43137"/>
                    </a:srgbClr>
                  </a:outerShdw>
                </a:effectLst>
                <a:latin typeface="Times New Roman" pitchFamily="18" charset="0"/>
              </a:rPr>
              <a:t>on your website &amp; available to take home.</a:t>
            </a:r>
          </a:p>
          <a:p>
            <a:pPr defTabSz="831281"/>
            <a:endParaRPr lang="en-US" sz="2818" dirty="0">
              <a:solidFill>
                <a:prstClr val="white"/>
              </a:solidFill>
              <a:effectLst>
                <a:outerShdw blurRad="38100" dist="38100" dir="2700000" algn="tl">
                  <a:srgbClr val="000000">
                    <a:alpha val="43137"/>
                  </a:srgbClr>
                </a:outerShdw>
              </a:effectLst>
              <a:latin typeface="Times New Roman" pitchFamily="18" charset="0"/>
            </a:endParaRPr>
          </a:p>
        </p:txBody>
      </p:sp>
      <p:sp>
        <p:nvSpPr>
          <p:cNvPr id="2" name="Slide Number Placeholder 1"/>
          <p:cNvSpPr>
            <a:spLocks noGrp="1"/>
          </p:cNvSpPr>
          <p:nvPr>
            <p:ph type="sldNum" sz="quarter" idx="12"/>
          </p:nvPr>
        </p:nvSpPr>
        <p:spPr/>
        <p:txBody>
          <a:bodyPr/>
          <a:lstStyle/>
          <a:p>
            <a:pPr defTabSz="831281">
              <a:defRPr/>
            </a:pPr>
            <a:fld id="{A9BF3CBF-8DA4-41E3-96E5-3E11F283DE10}" type="slidenum">
              <a:rPr lang="en-US">
                <a:solidFill>
                  <a:srgbClr val="FF0000"/>
                </a:solidFill>
                <a:latin typeface="Tahoma"/>
              </a:rPr>
              <a:pPr defTabSz="831281">
                <a:defRPr/>
              </a:pPr>
              <a:t>51</a:t>
            </a:fld>
            <a:endParaRPr lang="en-US" dirty="0">
              <a:solidFill>
                <a:srgbClr val="FF0000"/>
              </a:solidFill>
              <a:latin typeface="Tahoma"/>
            </a:endParaRPr>
          </a:p>
        </p:txBody>
      </p:sp>
    </p:spTree>
    <p:extLst>
      <p:ext uri="{BB962C8B-B14F-4D97-AF65-F5344CB8AC3E}">
        <p14:creationId xmlns:p14="http://schemas.microsoft.com/office/powerpoint/2010/main" val="158113128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FF9933"/>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27314" y="2147455"/>
            <a:ext cx="8563841" cy="1143000"/>
          </a:xfrm>
          <a:prstGeom prst="rect">
            <a:avLst/>
          </a:prstGeom>
          <a:noFill/>
          <a:ln w="9525">
            <a:noFill/>
            <a:miter lim="800000"/>
            <a:headEnd/>
            <a:tailEnd/>
          </a:ln>
          <a:effectLst/>
        </p:spPr>
        <p:txBody>
          <a:bodyPr vert="horz" wrap="square" lIns="90114" tIns="45055" rIns="90114" bIns="45055" numCol="1" anchor="ctr" anchorCtr="0" compatLnSpc="1">
            <a:prstTxWarp prst="textNoShape">
              <a:avLst/>
            </a:prstTxWarp>
          </a:bodyPr>
          <a:lstStyle/>
          <a:p>
            <a:pPr algn="ctr" defTabSz="831281" eaLnBrk="1" hangingPunct="1">
              <a:defRPr/>
            </a:pPr>
            <a:r>
              <a:rPr lang="en-US" altLang="en-US" sz="3182" b="1" kern="0" dirty="0">
                <a:solidFill>
                  <a:prstClr val="black"/>
                </a:solidFill>
                <a:latin typeface="Times New Roman" panose="02020603050405020304" pitchFamily="18" charset="0"/>
                <a:cs typeface="Times New Roman" panose="02020603050405020304" pitchFamily="18" charset="0"/>
              </a:rPr>
              <a:t>Activity</a:t>
            </a:r>
          </a:p>
          <a:p>
            <a:pPr algn="ctr" defTabSz="831281" eaLnBrk="1" hangingPunct="1">
              <a:defRPr/>
            </a:pPr>
            <a:r>
              <a:rPr lang="en-US" sz="2818" b="1" dirty="0">
                <a:solidFill>
                  <a:prstClr val="black"/>
                </a:solidFill>
                <a:latin typeface="Times New Roman" panose="02020603050405020304" pitchFamily="18" charset="0"/>
                <a:cs typeface="Times New Roman" panose="02020603050405020304" pitchFamily="18" charset="0"/>
              </a:rPr>
              <a:t>Things You Need To Know, </a:t>
            </a:r>
          </a:p>
          <a:p>
            <a:pPr algn="ctr" defTabSz="831281" eaLnBrk="1" hangingPunct="1">
              <a:defRPr/>
            </a:pPr>
            <a:r>
              <a:rPr lang="en-US" sz="2818" b="1" dirty="0">
                <a:solidFill>
                  <a:prstClr val="black"/>
                </a:solidFill>
                <a:latin typeface="Times New Roman" panose="02020603050405020304" pitchFamily="18" charset="0"/>
                <a:cs typeface="Times New Roman" panose="02020603050405020304" pitchFamily="18" charset="0"/>
              </a:rPr>
              <a:t>Frequently Asked Questions &amp; Misconceptions</a:t>
            </a:r>
          </a:p>
          <a:p>
            <a:pPr algn="ctr" defTabSz="831281"/>
            <a:r>
              <a:rPr lang="en-US" sz="2727"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Make a list of the top 10 things you want to have </a:t>
            </a:r>
          </a:p>
          <a:p>
            <a:pPr algn="ctr" defTabSz="831281"/>
            <a:r>
              <a:rPr lang="en-US" sz="2727"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your patients understand </a:t>
            </a:r>
            <a:r>
              <a:rPr lang="en-US" sz="2727"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BEFORE</a:t>
            </a:r>
            <a:r>
              <a:rPr lang="en-US" sz="2727"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they start care.</a:t>
            </a:r>
          </a:p>
          <a:p>
            <a:pPr algn="ctr" defTabSz="831281" eaLnBrk="1" hangingPunct="1">
              <a:defRPr/>
            </a:pPr>
            <a:r>
              <a:rPr lang="en-US" sz="2545" b="1" dirty="0">
                <a:solidFill>
                  <a:prstClr val="black"/>
                </a:solidFill>
                <a:latin typeface="Times New Roman" panose="02020603050405020304" pitchFamily="18" charset="0"/>
                <a:cs typeface="Times New Roman" panose="02020603050405020304" pitchFamily="18" charset="0"/>
              </a:rPr>
              <a:t>Brainstorm on answers &amp; develop “scripts” for these questions. Include these on your initial intake form. </a:t>
            </a:r>
          </a:p>
          <a:p>
            <a:pPr algn="ctr" defTabSz="831281" eaLnBrk="1" hangingPunct="1">
              <a:defRPr/>
            </a:pPr>
            <a:r>
              <a:rPr lang="en-US" sz="2545" b="1" dirty="0">
                <a:solidFill>
                  <a:prstClr val="black"/>
                </a:solidFill>
                <a:latin typeface="Times New Roman" panose="02020603050405020304" pitchFamily="18" charset="0"/>
                <a:cs typeface="Times New Roman" panose="02020603050405020304" pitchFamily="18" charset="0"/>
              </a:rPr>
              <a:t>(Note: there’ll be overlap in these categories &amp; that is okay.) </a:t>
            </a:r>
          </a:p>
          <a:p>
            <a:pPr algn="ctr" defTabSz="831281" eaLnBrk="1" hangingPunct="1">
              <a:defRPr/>
            </a:pPr>
            <a:r>
              <a:rPr lang="en-US" sz="2545" b="1" dirty="0">
                <a:solidFill>
                  <a:prstClr val="black"/>
                </a:solidFill>
                <a:latin typeface="Times New Roman" panose="02020603050405020304" pitchFamily="18" charset="0"/>
                <a:cs typeface="Times New Roman" panose="02020603050405020304" pitchFamily="18" charset="0"/>
              </a:rPr>
              <a:t>Make posters, hand-outs &amp; post on your website.</a:t>
            </a:r>
          </a:p>
          <a:p>
            <a:pPr algn="ctr" defTabSz="831281"/>
            <a:endParaRPr lang="en-US" sz="2727"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831281" eaLnBrk="1" hangingPunct="1">
              <a:defRPr/>
            </a:pPr>
            <a:br>
              <a:rPr lang="en-US" altLang="en-US" sz="3545" b="1" kern="0" dirty="0">
                <a:solidFill>
                  <a:srgbClr val="FF9645"/>
                </a:solidFill>
                <a:latin typeface="Rockwell Extra Bold" pitchFamily="18" charset="0"/>
              </a:rPr>
            </a:br>
            <a:endParaRPr lang="en-US" sz="3545" b="1" kern="0" dirty="0">
              <a:solidFill>
                <a:srgbClr val="FF9645"/>
              </a:solidFill>
              <a:latin typeface="Rockwell Extra Bold" pitchFamily="18" charset="0"/>
            </a:endParaRPr>
          </a:p>
        </p:txBody>
      </p:sp>
      <p:sp>
        <p:nvSpPr>
          <p:cNvPr id="2" name="Slide Number Placeholder 1"/>
          <p:cNvSpPr>
            <a:spLocks noGrp="1"/>
          </p:cNvSpPr>
          <p:nvPr>
            <p:ph type="sldNum" sz="quarter" idx="12"/>
          </p:nvPr>
        </p:nvSpPr>
        <p:spPr/>
        <p:txBody>
          <a:bodyPr/>
          <a:lstStyle/>
          <a:p>
            <a:pPr defTabSz="831281">
              <a:defRPr/>
            </a:pPr>
            <a:fld id="{253AAD75-9AC2-4556-AA1E-50F2B14667B2}" type="slidenum">
              <a:rPr lang="en-US">
                <a:solidFill>
                  <a:prstClr val="white"/>
                </a:solidFill>
                <a:latin typeface="Tahoma"/>
              </a:rPr>
              <a:pPr defTabSz="831281">
                <a:defRPr/>
              </a:pPr>
              <a:t>52</a:t>
            </a:fld>
            <a:endParaRPr lang="en-US" dirty="0">
              <a:solidFill>
                <a:prstClr val="white"/>
              </a:solidFill>
              <a:latin typeface="Tahoma"/>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31240" y="3983187"/>
            <a:ext cx="3512215" cy="1454727"/>
          </a:xfrm>
          <a:prstGeom prst="rect">
            <a:avLst/>
          </a:prstGeom>
          <a:noFill/>
          <a:ln w="254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http://nestabode.com/wp-content/uploads/2011/01/what-you-need-to-know-firs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92749" y="3997625"/>
            <a:ext cx="2668630" cy="2617920"/>
          </a:xfrm>
          <a:prstGeom prst="rect">
            <a:avLst/>
          </a:prstGeom>
          <a:noFill/>
          <a:ln w="25400">
            <a:solidFill>
              <a:schemeClr val="bg2"/>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5818" y="5249202"/>
            <a:ext cx="2573373" cy="136634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834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FF9933"/>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84929" y="3013364"/>
            <a:ext cx="8312728" cy="1143000"/>
          </a:xfrm>
          <a:prstGeom prst="rect">
            <a:avLst/>
          </a:prstGeom>
          <a:noFill/>
          <a:ln w="9525">
            <a:noFill/>
            <a:miter lim="800000"/>
            <a:headEnd/>
            <a:tailEnd/>
          </a:ln>
          <a:effectLst/>
        </p:spPr>
        <p:txBody>
          <a:bodyPr vert="horz" wrap="square" lIns="90114" tIns="45055" rIns="90114" bIns="45055" numCol="1" anchor="ctr" anchorCtr="0" compatLnSpc="1">
            <a:prstTxWarp prst="textNoShape">
              <a:avLst/>
            </a:prstTxWarp>
          </a:bodyPr>
          <a:lstStyle/>
          <a:p>
            <a:pPr defTabSz="831281" eaLnBrk="1" hangingPunct="1">
              <a:defRPr/>
            </a:pPr>
            <a:r>
              <a:rPr lang="en-US" sz="2545" b="1" u="sng"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Things You Need To Know, FAQs &amp; Misconceptions</a:t>
            </a:r>
            <a:endParaRPr lang="en-US" altLang="en-US" sz="1636" b="1" u="sng" kern="0" dirty="0">
              <a:solidFill>
                <a:prstClr val="black"/>
              </a:solidFill>
              <a:latin typeface="Times New Roman" panose="02020603050405020304" pitchFamily="18" charset="0"/>
              <a:cs typeface="Times New Roman" panose="02020603050405020304" pitchFamily="18" charset="0"/>
            </a:endParaRP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What is chiropractic? How well does it work?</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Chiropractic is an alternative to pharmaceutical drugs &amp; surgery.</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Chiropractic is licensed in all 50 states &amp; is a 4 year postgraduate program.</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When to choose chiropractic if you have pain or symptoms ~ Testimonials</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Why can DCs help with so many different conditions?</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Pain is a poor indicator of health.</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Why do I hurt when nothing happened?</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When to choose chiropractic if you don’t have pain: wellness care. </a:t>
            </a:r>
          </a:p>
          <a:p>
            <a:pPr marL="450565" lvl="1" defTabSz="831281" eaLnBrk="1" hangingPunct="1">
              <a:defRPr/>
            </a:pPr>
            <a:r>
              <a:rPr lang="en-US" altLang="en-US" sz="1636" b="1" kern="0" dirty="0">
                <a:solidFill>
                  <a:prstClr val="black"/>
                </a:solidFill>
                <a:latin typeface="Times New Roman" panose="02020603050405020304" pitchFamily="18" charset="0"/>
                <a:cs typeface="Times New Roman" panose="02020603050405020304" pitchFamily="18" charset="0"/>
              </a:rPr>
              <a:t>	What are the non-pain benefits?</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There are many different techniques &amp; specialty areas within chiropractic.</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Care is like working out or physiotherapy, (needs to be done more than once).</a:t>
            </a:r>
          </a:p>
          <a:p>
            <a:pPr marL="415029" indent="-415029" defTabSz="831281" eaLnBrk="1" hangingPunct="1">
              <a:buFont typeface="+mj-lt"/>
              <a:buAutoNum type="arabicPeriod"/>
              <a:defRPr/>
            </a:pPr>
            <a:r>
              <a:rPr lang="en-US" sz="1636" b="1" dirty="0">
                <a:solidFill>
                  <a:prstClr val="black"/>
                </a:solidFill>
                <a:latin typeface="Times New Roman" pitchFamily="18" charset="0"/>
                <a:cs typeface="Times New Roman" pitchFamily="18" charset="0"/>
              </a:rPr>
              <a:t>Once I go, I’ll have to go forever?</a:t>
            </a:r>
            <a:endParaRPr lang="en-US" altLang="en-US" sz="1636" b="1" kern="0" dirty="0">
              <a:solidFill>
                <a:prstClr val="black"/>
              </a:solidFill>
              <a:latin typeface="Times New Roman" panose="02020603050405020304" pitchFamily="18" charset="0"/>
              <a:cs typeface="Times New Roman" panose="02020603050405020304" pitchFamily="18" charset="0"/>
            </a:endParaRP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What is a chiropractic adjustment? How does it work?</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Is chiropractic safe?</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Does the adjustment hurt? Does it hurt afterwards?</a:t>
            </a:r>
            <a:endParaRPr lang="en-US" sz="1636" b="1" kern="0" dirty="0">
              <a:solidFill>
                <a:prstClr val="black"/>
              </a:solidFill>
              <a:latin typeface="Times New Roman" panose="02020603050405020304" pitchFamily="18" charset="0"/>
              <a:cs typeface="Times New Roman" panose="02020603050405020304" pitchFamily="18" charset="0"/>
            </a:endParaRPr>
          </a:p>
          <a:p>
            <a:pPr marL="415029" indent="-415029" defTabSz="831281" eaLnBrk="1" hangingPunct="1">
              <a:buFont typeface="+mj-lt"/>
              <a:buAutoNum type="arabicPeriod"/>
              <a:defRPr/>
            </a:pPr>
            <a:r>
              <a:rPr lang="en-US" sz="1636" b="1" kern="0" dirty="0">
                <a:solidFill>
                  <a:prstClr val="black"/>
                </a:solidFill>
                <a:latin typeface="Times New Roman" panose="02020603050405020304" pitchFamily="18" charset="0"/>
                <a:cs typeface="Times New Roman" panose="02020603050405020304" pitchFamily="18" charset="0"/>
              </a:rPr>
              <a:t>Why is a visit or adjustment so short? </a:t>
            </a:r>
            <a:endParaRPr lang="en-US" altLang="en-US" sz="1636" b="1" kern="0" dirty="0">
              <a:solidFill>
                <a:prstClr val="black"/>
              </a:solidFill>
              <a:latin typeface="Times New Roman" panose="02020603050405020304" pitchFamily="18" charset="0"/>
              <a:cs typeface="Times New Roman" panose="02020603050405020304" pitchFamily="18" charset="0"/>
            </a:endParaRP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You can be sore after the first few visits and that is okay.</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What is that popping sound?</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Is the bone being popped back into place?</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Are bones actually moving?</a:t>
            </a:r>
          </a:p>
          <a:p>
            <a:pPr marL="415029" indent="-415029" defTabSz="831281" eaLnBrk="1" hangingPunct="1">
              <a:buFont typeface="+mj-lt"/>
              <a:buAutoNum type="arabicPeriod"/>
              <a:defRPr/>
            </a:pPr>
            <a:r>
              <a:rPr lang="en-US" altLang="en-US" sz="1636" b="1" kern="0" dirty="0">
                <a:solidFill>
                  <a:prstClr val="black"/>
                </a:solidFill>
                <a:latin typeface="Times New Roman" panose="02020603050405020304" pitchFamily="18" charset="0"/>
                <a:cs typeface="Times New Roman" panose="02020603050405020304" pitchFamily="18" charset="0"/>
              </a:rPr>
              <a:t>Why is the 1st adjustment so loud &amp; all the rest not?</a:t>
            </a:r>
          </a:p>
          <a:p>
            <a:pPr algn="ctr" defTabSz="831281" eaLnBrk="1" hangingPunct="1">
              <a:defRPr/>
            </a:pPr>
            <a:r>
              <a:rPr lang="en-US" altLang="en-US" sz="2182" b="1" kern="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Add more if you like, oh here’s one, make sure they are crystal clear </a:t>
            </a:r>
          </a:p>
          <a:p>
            <a:pPr algn="ctr" defTabSz="831281" eaLnBrk="1" hangingPunct="1">
              <a:defRPr/>
            </a:pPr>
            <a:r>
              <a:rPr lang="en-US" altLang="en-US" sz="2182" b="1" kern="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about the cost upfront, no surprises. </a:t>
            </a:r>
          </a:p>
        </p:txBody>
      </p:sp>
      <p:sp>
        <p:nvSpPr>
          <p:cNvPr id="2" name="Slide Number Placeholder 1"/>
          <p:cNvSpPr>
            <a:spLocks noGrp="1"/>
          </p:cNvSpPr>
          <p:nvPr>
            <p:ph type="sldNum" sz="quarter" idx="12"/>
          </p:nvPr>
        </p:nvSpPr>
        <p:spPr/>
        <p:txBody>
          <a:bodyPr/>
          <a:lstStyle/>
          <a:p>
            <a:pPr defTabSz="831281">
              <a:defRPr/>
            </a:pPr>
            <a:fld id="{253AAD75-9AC2-4556-AA1E-50F2B14667B2}" type="slidenum">
              <a:rPr lang="en-US">
                <a:solidFill>
                  <a:prstClr val="white"/>
                </a:solidFill>
                <a:latin typeface="Tahoma"/>
              </a:rPr>
              <a:pPr defTabSz="831281">
                <a:defRPr/>
              </a:pPr>
              <a:t>53</a:t>
            </a:fld>
            <a:endParaRPr lang="en-US" dirty="0">
              <a:solidFill>
                <a:prstClr val="white"/>
              </a:solidFill>
              <a:latin typeface="Tahoma"/>
            </a:endParaRPr>
          </a:p>
        </p:txBody>
      </p:sp>
    </p:spTree>
    <p:extLst>
      <p:ext uri="{BB962C8B-B14F-4D97-AF65-F5344CB8AC3E}">
        <p14:creationId xmlns:p14="http://schemas.microsoft.com/office/powerpoint/2010/main" val="1683705765"/>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
                                            <p:txEl>
                                              <p:pRg st="19" end="19"/>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
                                            <p:txEl>
                                              <p:pRg st="20" end="2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
                                            <p:txEl>
                                              <p:pRg st="21" end="2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FF9933"/>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15637" y="1246909"/>
            <a:ext cx="8312728" cy="1143000"/>
          </a:xfrm>
          <a:prstGeom prst="rect">
            <a:avLst/>
          </a:prstGeom>
          <a:noFill/>
          <a:ln w="9525">
            <a:noFill/>
            <a:miter lim="800000"/>
            <a:headEnd/>
            <a:tailEnd/>
          </a:ln>
          <a:effectLst/>
        </p:spPr>
        <p:txBody>
          <a:bodyPr vert="horz" wrap="square" lIns="90114" tIns="45055" rIns="90114" bIns="45055" numCol="1" anchor="ctr" anchorCtr="0" compatLnSpc="1">
            <a:prstTxWarp prst="textNoShape">
              <a:avLst/>
            </a:prstTxWarp>
          </a:bodyPr>
          <a:lstStyle/>
          <a:p>
            <a:pPr defTabSz="831281" eaLnBrk="1" hangingPunct="1">
              <a:defRPr/>
            </a:pPr>
            <a:endParaRPr lang="en-US" altLang="en-US" sz="1818" b="1" kern="0" dirty="0">
              <a:solidFill>
                <a:prstClr val="black"/>
              </a:solidFill>
              <a:latin typeface="Rockwell Extra Bold" pitchFamily="18" charset="0"/>
            </a:endParaRPr>
          </a:p>
          <a:p>
            <a:pPr algn="ctr" defTabSz="831281" eaLnBrk="1" hangingPunct="1">
              <a:defRPr/>
            </a:pPr>
            <a:r>
              <a:rPr lang="en-US" altLang="en-US" sz="2545" b="1" kern="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To Choose Chiropractic If </a:t>
            </a:r>
          </a:p>
          <a:p>
            <a:pPr algn="ctr" defTabSz="831281" eaLnBrk="1" hangingPunct="1">
              <a:defRPr/>
            </a:pPr>
            <a:r>
              <a:rPr lang="en-US" altLang="en-US" sz="2545" b="1" kern="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 Have Pain Or Symptoms ~ Testimonials</a:t>
            </a:r>
          </a:p>
          <a:p>
            <a:pPr algn="ctr" defTabSz="831281" eaLnBrk="1" hangingPunct="1">
              <a:defRPr/>
            </a:pPr>
            <a:endParaRPr lang="en-US" altLang="en-US" sz="1636" b="1" kern="0" dirty="0">
              <a:solidFill>
                <a:prstClr val="black"/>
              </a:solidFill>
              <a:latin typeface="Times New Roman" panose="02020603050405020304" pitchFamily="18" charset="0"/>
              <a:cs typeface="Times New Roman" panose="02020603050405020304" pitchFamily="18" charset="0"/>
            </a:endParaRPr>
          </a:p>
          <a:p>
            <a:pPr algn="ctr" defTabSz="831281" eaLnBrk="1" hangingPunct="1">
              <a:defRPr/>
            </a:pPr>
            <a:r>
              <a:rPr lang="en-US" altLang="en-US" sz="2182" b="1" kern="0" dirty="0">
                <a:solidFill>
                  <a:prstClr val="black"/>
                </a:solidFill>
                <a:latin typeface="Times New Roman" panose="02020603050405020304" pitchFamily="18" charset="0"/>
                <a:cs typeface="Times New Roman" panose="02020603050405020304" pitchFamily="18" charset="0"/>
              </a:rPr>
              <a:t>Testimonials are great to have posted on your website </a:t>
            </a:r>
          </a:p>
          <a:p>
            <a:pPr algn="ctr" defTabSz="831281" eaLnBrk="1" hangingPunct="1">
              <a:defRPr/>
            </a:pPr>
            <a:r>
              <a:rPr lang="en-US" altLang="en-US" sz="2182" b="1" kern="0" dirty="0">
                <a:solidFill>
                  <a:prstClr val="black"/>
                </a:solidFill>
                <a:latin typeface="Times New Roman" panose="02020603050405020304" pitchFamily="18" charset="0"/>
                <a:cs typeface="Times New Roman" panose="02020603050405020304" pitchFamily="18" charset="0"/>
              </a:rPr>
              <a:t>&amp; in your office.</a:t>
            </a:r>
          </a:p>
          <a:p>
            <a:pPr algn="ctr" defTabSz="831281" eaLnBrk="1" hangingPunct="1">
              <a:defRPr/>
            </a:pPr>
            <a:r>
              <a:rPr lang="en-US" altLang="en-US" sz="2182" b="1" kern="0" dirty="0">
                <a:solidFill>
                  <a:prstClr val="black"/>
                </a:solidFill>
                <a:latin typeface="Times New Roman" panose="02020603050405020304" pitchFamily="18" charset="0"/>
                <a:cs typeface="Times New Roman" panose="02020603050405020304" pitchFamily="18" charset="0"/>
              </a:rPr>
              <a:t>Patients like to read about your success cases it makes them feel better about their own care </a:t>
            </a:r>
          </a:p>
          <a:p>
            <a:pPr algn="ctr" defTabSz="831281" eaLnBrk="1" hangingPunct="1">
              <a:defRPr/>
            </a:pPr>
            <a:r>
              <a:rPr lang="en-US" altLang="en-US" sz="2182" b="1" kern="0" dirty="0">
                <a:solidFill>
                  <a:prstClr val="black"/>
                </a:solidFill>
                <a:latin typeface="Times New Roman" panose="02020603050405020304" pitchFamily="18" charset="0"/>
                <a:cs typeface="Times New Roman" panose="02020603050405020304" pitchFamily="18" charset="0"/>
              </a:rPr>
              <a:t>&amp; boosts their confidence about </a:t>
            </a:r>
            <a:r>
              <a:rPr lang="en-US" altLang="en-US" sz="2909" b="1" kern="0" dirty="0">
                <a:solidFill>
                  <a:prstClr val="black"/>
                </a:solidFill>
                <a:latin typeface="Times New Roman" panose="02020603050405020304" pitchFamily="18" charset="0"/>
                <a:cs typeface="Times New Roman" panose="02020603050405020304" pitchFamily="18" charset="0"/>
              </a:rPr>
              <a:t>you.</a:t>
            </a:r>
          </a:p>
          <a:p>
            <a:pPr marL="311244" indent="-311244" defTabSz="831281" eaLnBrk="1" hangingPunct="1">
              <a:buFont typeface="Arial" panose="020B0604020202020204" pitchFamily="34" charset="0"/>
              <a:buChar char="•"/>
              <a:defRPr/>
            </a:pPr>
            <a:endParaRPr lang="en-US" sz="1818" b="1" kern="0" dirty="0">
              <a:solidFill>
                <a:prstClr val="black"/>
              </a:solidFill>
              <a:latin typeface="Rockwell Extra Bold" pitchFamily="18" charset="0"/>
            </a:endParaRPr>
          </a:p>
        </p:txBody>
      </p:sp>
      <p:sp>
        <p:nvSpPr>
          <p:cNvPr id="2" name="Slide Number Placeholder 1"/>
          <p:cNvSpPr>
            <a:spLocks noGrp="1"/>
          </p:cNvSpPr>
          <p:nvPr>
            <p:ph type="sldNum" sz="quarter" idx="12"/>
          </p:nvPr>
        </p:nvSpPr>
        <p:spPr/>
        <p:txBody>
          <a:bodyPr/>
          <a:lstStyle/>
          <a:p>
            <a:pPr defTabSz="831281">
              <a:defRPr/>
            </a:pPr>
            <a:fld id="{253AAD75-9AC2-4556-AA1E-50F2B14667B2}" type="slidenum">
              <a:rPr lang="en-US">
                <a:solidFill>
                  <a:prstClr val="white"/>
                </a:solidFill>
                <a:latin typeface="Tahoma"/>
              </a:rPr>
              <a:pPr defTabSz="831281">
                <a:defRPr/>
              </a:pPr>
              <a:t>54</a:t>
            </a:fld>
            <a:endParaRPr lang="en-US" dirty="0">
              <a:solidFill>
                <a:prstClr val="white"/>
              </a:solidFill>
              <a:latin typeface="Tahoma"/>
            </a:endParaRPr>
          </a:p>
        </p:txBody>
      </p:sp>
      <p:pic>
        <p:nvPicPr>
          <p:cNvPr id="7170" name="Picture 2" descr="Image result for patient testimonials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55" y="3429000"/>
            <a:ext cx="2869045" cy="281276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patient testimonials imag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35082" y="3429000"/>
            <a:ext cx="4408373" cy="2758678"/>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911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9933"/>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49434" y="2701636"/>
            <a:ext cx="8148205" cy="1143000"/>
          </a:xfrm>
          <a:prstGeom prst="rect">
            <a:avLst/>
          </a:prstGeom>
          <a:noFill/>
          <a:ln w="9525">
            <a:noFill/>
            <a:miter lim="800000"/>
            <a:headEnd/>
            <a:tailEnd/>
          </a:ln>
          <a:effectLst/>
        </p:spPr>
        <p:txBody>
          <a:bodyPr vert="horz" wrap="square" lIns="90114" tIns="45055" rIns="90114" bIns="45055" numCol="1" anchor="ctr" anchorCtr="0" compatLnSpc="1">
            <a:prstTxWarp prst="textNoShape">
              <a:avLst/>
            </a:prstTxWarp>
          </a:bodyPr>
          <a:lstStyle/>
          <a:p>
            <a:pPr defTabSz="831281" eaLnBrk="1" hangingPunct="1">
              <a:defRPr/>
            </a:pPr>
            <a:r>
              <a:rPr lang="en-US" sz="4091" b="1" u="sng"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Who Do We Need As Patients</a:t>
            </a:r>
          </a:p>
          <a:p>
            <a:pPr defTabSz="831281" eaLnBrk="1" hangingPunct="1">
              <a:defRPr/>
            </a:pPr>
            <a:r>
              <a:rPr lang="en-US" altLang="en-US" sz="2545" b="1" kern="0" dirty="0">
                <a:solidFill>
                  <a:prstClr val="black"/>
                </a:solidFill>
                <a:latin typeface="Times New Roman" panose="02020603050405020304" pitchFamily="18" charset="0"/>
                <a:cs typeface="Times New Roman" panose="02020603050405020304" pitchFamily="18" charset="0"/>
              </a:rPr>
              <a:t>Need to get the word out about your office?</a:t>
            </a:r>
          </a:p>
          <a:p>
            <a:pPr defTabSz="831281" eaLnBrk="1" hangingPunct="1">
              <a:defRPr/>
            </a:pPr>
            <a:r>
              <a:rPr lang="en-US" altLang="en-US" sz="2545" b="1" kern="0" dirty="0">
                <a:solidFill>
                  <a:prstClr val="black"/>
                </a:solidFill>
                <a:latin typeface="Times New Roman" panose="02020603050405020304" pitchFamily="18" charset="0"/>
                <a:cs typeface="Times New Roman" panose="02020603050405020304" pitchFamily="18" charset="0"/>
              </a:rPr>
              <a:t>These are important people in your community who can easily spread the word. Make them your patients.</a:t>
            </a:r>
            <a:endParaRPr lang="en-US" altLang="en-US" sz="2545" b="1" kern="0" dirty="0">
              <a:solidFill>
                <a:prstClr val="black"/>
              </a:solidFill>
              <a:latin typeface="Rockwell Extra Bold" pitchFamily="18" charset="0"/>
            </a:endParaRPr>
          </a:p>
          <a:p>
            <a:pPr marL="311244" indent="-311244" defTabSz="831281" eaLnBrk="1" hangingPunct="1">
              <a:buFont typeface="Wingdings" panose="05000000000000000000" pitchFamily="2" charset="2"/>
              <a:buChar char="Ø"/>
              <a:defRPr/>
            </a:pPr>
            <a:r>
              <a:rPr lang="en-US" altLang="en-US" sz="2818" b="1" kern="0" dirty="0">
                <a:solidFill>
                  <a:prstClr val="black"/>
                </a:solidFill>
                <a:latin typeface="Times New Roman" panose="02020603050405020304" pitchFamily="18" charset="0"/>
                <a:cs typeface="Times New Roman" panose="02020603050405020304" pitchFamily="18" charset="0"/>
              </a:rPr>
              <a:t>Hair Salon/Barber</a:t>
            </a:r>
          </a:p>
          <a:p>
            <a:pPr marL="311244" indent="-311244" defTabSz="831281" eaLnBrk="1" hangingPunct="1">
              <a:buFont typeface="Wingdings" panose="05000000000000000000" pitchFamily="2" charset="2"/>
              <a:buChar char="Ø"/>
              <a:defRPr/>
            </a:pPr>
            <a:r>
              <a:rPr lang="en-US" altLang="en-US" sz="2818" b="1" kern="0" dirty="0">
                <a:solidFill>
                  <a:prstClr val="black"/>
                </a:solidFill>
                <a:latin typeface="Times New Roman" panose="02020603050405020304" pitchFamily="18" charset="0"/>
                <a:cs typeface="Times New Roman" panose="02020603050405020304" pitchFamily="18" charset="0"/>
              </a:rPr>
              <a:t>Dentist</a:t>
            </a:r>
          </a:p>
          <a:p>
            <a:pPr marL="311244" indent="-311244" defTabSz="831281" eaLnBrk="1" hangingPunct="1">
              <a:buFont typeface="Wingdings" panose="05000000000000000000" pitchFamily="2" charset="2"/>
              <a:buChar char="Ø"/>
              <a:defRPr/>
            </a:pPr>
            <a:r>
              <a:rPr lang="en-US" altLang="en-US" sz="2818" b="1" kern="0" dirty="0">
                <a:solidFill>
                  <a:prstClr val="black"/>
                </a:solidFill>
                <a:latin typeface="Times New Roman" panose="02020603050405020304" pitchFamily="18" charset="0"/>
                <a:cs typeface="Times New Roman" panose="02020603050405020304" pitchFamily="18" charset="0"/>
              </a:rPr>
              <a:t>Grocery Store Clerk</a:t>
            </a:r>
          </a:p>
          <a:p>
            <a:pPr marL="311244" indent="-311244" defTabSz="831281" eaLnBrk="1" hangingPunct="1">
              <a:buFont typeface="Wingdings" panose="05000000000000000000" pitchFamily="2" charset="2"/>
              <a:buChar char="Ø"/>
              <a:defRPr/>
            </a:pPr>
            <a:r>
              <a:rPr lang="en-US" altLang="en-US" sz="2818" b="1" kern="0" dirty="0">
                <a:solidFill>
                  <a:prstClr val="black"/>
                </a:solidFill>
                <a:latin typeface="Times New Roman" panose="02020603050405020304" pitchFamily="18" charset="0"/>
                <a:cs typeface="Times New Roman" panose="02020603050405020304" pitchFamily="18" charset="0"/>
              </a:rPr>
              <a:t>Bank Teller</a:t>
            </a:r>
          </a:p>
          <a:p>
            <a:pPr marL="311244" indent="-311244" defTabSz="831281" eaLnBrk="1" hangingPunct="1">
              <a:buFont typeface="Wingdings" panose="05000000000000000000" pitchFamily="2" charset="2"/>
              <a:buChar char="Ø"/>
              <a:defRPr/>
            </a:pPr>
            <a:r>
              <a:rPr lang="en-US" altLang="en-US" sz="2818" b="1" kern="0" dirty="0">
                <a:solidFill>
                  <a:prstClr val="black"/>
                </a:solidFill>
                <a:latin typeface="Times New Roman" panose="02020603050405020304" pitchFamily="18" charset="0"/>
                <a:cs typeface="Times New Roman" panose="02020603050405020304" pitchFamily="18" charset="0"/>
              </a:rPr>
              <a:t>Post Office Clerk</a:t>
            </a:r>
          </a:p>
          <a:p>
            <a:pPr marL="311244" indent="-311244" defTabSz="831281" eaLnBrk="1" hangingPunct="1">
              <a:buFont typeface="Wingdings" panose="05000000000000000000" pitchFamily="2" charset="2"/>
              <a:buChar char="Ø"/>
              <a:defRPr/>
            </a:pPr>
            <a:r>
              <a:rPr lang="en-US" altLang="en-US" sz="2818" b="1" kern="0" dirty="0">
                <a:solidFill>
                  <a:prstClr val="black"/>
                </a:solidFill>
                <a:latin typeface="Times New Roman" panose="02020603050405020304" pitchFamily="18" charset="0"/>
                <a:cs typeface="Times New Roman" panose="02020603050405020304" pitchFamily="18" charset="0"/>
              </a:rPr>
              <a:t>UPS/FedEx Driver</a:t>
            </a:r>
          </a:p>
          <a:p>
            <a:pPr marL="311244" indent="-311244" defTabSz="831281" eaLnBrk="1" hangingPunct="1">
              <a:buFont typeface="Wingdings" panose="05000000000000000000" pitchFamily="2" charset="2"/>
              <a:buChar char="Ø"/>
              <a:defRPr/>
            </a:pPr>
            <a:r>
              <a:rPr lang="en-US" altLang="en-US" sz="2818" b="1" kern="0" dirty="0">
                <a:solidFill>
                  <a:prstClr val="black"/>
                </a:solidFill>
                <a:latin typeface="Times New Roman" panose="02020603050405020304" pitchFamily="18" charset="0"/>
                <a:cs typeface="Times New Roman" panose="02020603050405020304" pitchFamily="18" charset="0"/>
              </a:rPr>
              <a:t>MDs </a:t>
            </a:r>
          </a:p>
          <a:p>
            <a:pPr indent="308367"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(yes find 2-5 MDs who get what you are doing &amp; work with them, </a:t>
            </a:r>
          </a:p>
          <a:p>
            <a:pPr indent="308367"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can be a great referral source)</a:t>
            </a:r>
          </a:p>
          <a:p>
            <a:pPr defTabSz="831281" eaLnBrk="1" hangingPunct="1">
              <a:defRPr/>
            </a:pPr>
            <a:endParaRPr lang="en-US" altLang="en-US" sz="3636" b="1" kern="0" dirty="0">
              <a:solidFill>
                <a:prstClr val="black"/>
              </a:solidFill>
              <a:latin typeface="Rockwell Extra Bold" pitchFamily="18" charset="0"/>
            </a:endParaRPr>
          </a:p>
          <a:p>
            <a:pPr defTabSz="831281" eaLnBrk="1" hangingPunct="1">
              <a:defRPr/>
            </a:pPr>
            <a:endParaRPr lang="en-US" sz="1818" b="1" kern="0" dirty="0">
              <a:solidFill>
                <a:prstClr val="black"/>
              </a:solidFill>
              <a:latin typeface="Rockwell Extra Bold" pitchFamily="18" charset="0"/>
            </a:endParaRPr>
          </a:p>
        </p:txBody>
      </p:sp>
      <p:sp>
        <p:nvSpPr>
          <p:cNvPr id="2" name="Slide Number Placeholder 1"/>
          <p:cNvSpPr>
            <a:spLocks noGrp="1"/>
          </p:cNvSpPr>
          <p:nvPr>
            <p:ph type="sldNum" sz="quarter" idx="12"/>
          </p:nvPr>
        </p:nvSpPr>
        <p:spPr/>
        <p:txBody>
          <a:bodyPr/>
          <a:lstStyle/>
          <a:p>
            <a:pPr defTabSz="831281">
              <a:defRPr/>
            </a:pPr>
            <a:fld id="{253AAD75-9AC2-4556-AA1E-50F2B14667B2}" type="slidenum">
              <a:rPr lang="en-US">
                <a:solidFill>
                  <a:prstClr val="white"/>
                </a:solidFill>
                <a:latin typeface="Tahoma"/>
              </a:rPr>
              <a:pPr defTabSz="831281">
                <a:defRPr/>
              </a:pPr>
              <a:t>55</a:t>
            </a:fld>
            <a:endParaRPr lang="en-US" dirty="0">
              <a:solidFill>
                <a:prstClr val="white"/>
              </a:solidFill>
              <a:latin typeface="Tahoma"/>
            </a:endParaRPr>
          </a:p>
        </p:txBody>
      </p:sp>
    </p:spTree>
    <p:extLst>
      <p:ext uri="{BB962C8B-B14F-4D97-AF65-F5344CB8AC3E}">
        <p14:creationId xmlns:p14="http://schemas.microsoft.com/office/powerpoint/2010/main" val="2748004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F9933"/>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77095" y="1420091"/>
            <a:ext cx="8563841" cy="1143000"/>
          </a:xfrm>
          <a:prstGeom prst="rect">
            <a:avLst/>
          </a:prstGeom>
          <a:noFill/>
          <a:ln w="9525">
            <a:noFill/>
            <a:miter lim="800000"/>
            <a:headEnd/>
            <a:tailEnd/>
          </a:ln>
          <a:effectLst/>
        </p:spPr>
        <p:txBody>
          <a:bodyPr vert="horz" wrap="square" lIns="90114" tIns="45055" rIns="90114" bIns="45055" numCol="1" anchor="ctr" anchorCtr="0" compatLnSpc="1">
            <a:prstTxWarp prst="textNoShape">
              <a:avLst/>
            </a:prstTxWarp>
          </a:bodyPr>
          <a:lstStyle/>
          <a:p>
            <a:pPr algn="ctr" defTabSz="831281" eaLnBrk="1" hangingPunct="1">
              <a:defRPr/>
            </a:pPr>
            <a:r>
              <a:rPr lang="en-US" altLang="en-US" sz="3182" b="1" kern="0" dirty="0">
                <a:solidFill>
                  <a:prstClr val="black"/>
                </a:solidFill>
                <a:latin typeface="Times New Roman" panose="02020603050405020304" pitchFamily="18" charset="0"/>
                <a:cs typeface="Times New Roman" panose="02020603050405020304" pitchFamily="18" charset="0"/>
              </a:rPr>
              <a:t>Activity</a:t>
            </a:r>
          </a:p>
          <a:p>
            <a:pPr algn="ctr" defTabSz="831281" eaLnBrk="1" hangingPunct="1">
              <a:defRPr/>
            </a:pPr>
            <a:r>
              <a:rPr lang="en-US" sz="2545" b="1" dirty="0">
                <a:solidFill>
                  <a:prstClr val="black"/>
                </a:solidFill>
                <a:latin typeface="Times New Roman" panose="02020603050405020304" pitchFamily="18" charset="0"/>
                <a:cs typeface="Times New Roman" panose="02020603050405020304" pitchFamily="18" charset="0"/>
              </a:rPr>
              <a:t>Patient Education: When To Choose Chiropractic!</a:t>
            </a:r>
          </a:p>
          <a:p>
            <a:pPr algn="ctr" defTabSz="831281" eaLnBrk="1" hangingPunct="1">
              <a:defRPr/>
            </a:pPr>
            <a:r>
              <a:rPr lang="en-US" sz="2545" b="1" dirty="0">
                <a:solidFill>
                  <a:prstClr val="black"/>
                </a:solidFill>
                <a:latin typeface="Times New Roman" panose="02020603050405020304" pitchFamily="18" charset="0"/>
                <a:cs typeface="Times New Roman" panose="02020603050405020304" pitchFamily="18" charset="0"/>
              </a:rPr>
              <a:t>Pain &amp; Symptom Based </a:t>
            </a:r>
          </a:p>
          <a:p>
            <a:pPr algn="ctr" defTabSz="831281" eaLnBrk="1" hangingPunct="1">
              <a:defRPr/>
            </a:pPr>
            <a:r>
              <a:rPr lang="en-US" sz="2545" b="1" dirty="0">
                <a:solidFill>
                  <a:prstClr val="black"/>
                </a:solidFill>
                <a:latin typeface="Times New Roman" panose="02020603050405020304" pitchFamily="18" charset="0"/>
                <a:cs typeface="Times New Roman" panose="02020603050405020304" pitchFamily="18" charset="0"/>
              </a:rPr>
              <a:t>This should be part of your initial intake form: </a:t>
            </a:r>
          </a:p>
          <a:p>
            <a:pPr algn="ctr" defTabSz="831281"/>
            <a:r>
              <a:rPr lang="en-US" sz="2545"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Make a list of your top 20 common conditions that you care for in your office. These are your “bread &amp; butter” high success rate cases. This list should be easily found on your office window, on your website, on your initial intake form &amp; in your waiting room. Hmmm… he keeps saying that!</a:t>
            </a:r>
            <a:br>
              <a:rPr lang="en-US" altLang="en-US" sz="2545" b="1" kern="0" dirty="0">
                <a:solidFill>
                  <a:srgbClr val="FF9645"/>
                </a:solidFill>
                <a:latin typeface="Rockwell Extra Bold" pitchFamily="18" charset="0"/>
              </a:rPr>
            </a:br>
            <a:endParaRPr lang="en-US" sz="2545" b="1" kern="0" dirty="0">
              <a:solidFill>
                <a:srgbClr val="FF9645"/>
              </a:solidFill>
              <a:latin typeface="Rockwell Extra Bold" pitchFamily="18" charset="0"/>
            </a:endParaRPr>
          </a:p>
        </p:txBody>
      </p:sp>
      <p:sp>
        <p:nvSpPr>
          <p:cNvPr id="2" name="Slide Number Placeholder 1"/>
          <p:cNvSpPr>
            <a:spLocks noGrp="1"/>
          </p:cNvSpPr>
          <p:nvPr>
            <p:ph type="sldNum" sz="quarter" idx="12"/>
          </p:nvPr>
        </p:nvSpPr>
        <p:spPr/>
        <p:txBody>
          <a:bodyPr/>
          <a:lstStyle/>
          <a:p>
            <a:pPr defTabSz="831281">
              <a:defRPr/>
            </a:pPr>
            <a:fld id="{253AAD75-9AC2-4556-AA1E-50F2B14667B2}" type="slidenum">
              <a:rPr lang="en-US">
                <a:solidFill>
                  <a:prstClr val="white"/>
                </a:solidFill>
                <a:latin typeface="Tahoma"/>
              </a:rPr>
              <a:pPr defTabSz="831281">
                <a:defRPr/>
              </a:pPr>
              <a:t>56</a:t>
            </a:fld>
            <a:endParaRPr lang="en-US">
              <a:solidFill>
                <a:prstClr val="white"/>
              </a:solidFill>
              <a:latin typeface="Tahoma"/>
            </a:endParaRPr>
          </a:p>
        </p:txBody>
      </p:sp>
      <p:pic>
        <p:nvPicPr>
          <p:cNvPr id="6146" name="Picture 2" descr="http://www.chironexus.net/wp-content/uploads/2014/07/spineblac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6654" y="3706097"/>
            <a:ext cx="2382982" cy="2978727"/>
          </a:xfrm>
          <a:prstGeom prst="rect">
            <a:avLst/>
          </a:prstGeom>
          <a:noFill/>
          <a:ln w="2540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617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9933"/>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831281">
              <a:defRPr/>
            </a:pPr>
            <a:fld id="{253AAD75-9AC2-4556-AA1E-50F2B14667B2}" type="slidenum">
              <a:rPr lang="en-US">
                <a:solidFill>
                  <a:prstClr val="white"/>
                </a:solidFill>
                <a:latin typeface="Tahoma"/>
              </a:rPr>
              <a:pPr defTabSz="831281">
                <a:defRPr/>
              </a:pPr>
              <a:t>57</a:t>
            </a:fld>
            <a:endParaRPr lang="en-US">
              <a:solidFill>
                <a:prstClr val="white"/>
              </a:solidFill>
              <a:latin typeface="Tahoma"/>
            </a:endParaRPr>
          </a:p>
        </p:txBody>
      </p:sp>
      <p:sp>
        <p:nvSpPr>
          <p:cNvPr id="3" name="Rectangle 2"/>
          <p:cNvSpPr/>
          <p:nvPr/>
        </p:nvSpPr>
        <p:spPr>
          <a:xfrm>
            <a:off x="69273" y="1143005"/>
            <a:ext cx="5489864" cy="4783555"/>
          </a:xfrm>
          <a:prstGeom prst="rect">
            <a:avLst/>
          </a:prstGeom>
        </p:spPr>
        <p:txBody>
          <a:bodyPr wrap="square" lIns="82998" tIns="41498" rIns="82998" bIns="41498">
            <a:spAutoFit/>
          </a:bodyPr>
          <a:lstStyle/>
          <a:p>
            <a:pPr defTabSz="831281"/>
            <a:r>
              <a:rPr lang="en-US" sz="2182" dirty="0">
                <a:solidFill>
                  <a:prstClr val="black"/>
                </a:solidFill>
                <a:latin typeface="Times New Roman" panose="02020603050405020304" pitchFamily="18" charset="0"/>
                <a:cs typeface="Times New Roman" panose="02020603050405020304" pitchFamily="18" charset="0"/>
              </a:rPr>
              <a:t>	</a:t>
            </a:r>
            <a:r>
              <a:rPr lang="en-US" sz="2545" b="1" dirty="0">
                <a:solidFill>
                  <a:prstClr val="black"/>
                </a:solidFill>
                <a:latin typeface="Times New Roman" panose="02020603050405020304" pitchFamily="18" charset="0"/>
                <a:cs typeface="Times New Roman" panose="02020603050405020304" pitchFamily="18" charset="0"/>
              </a:rPr>
              <a:t>Neck Pain	 	 	 </a:t>
            </a:r>
          </a:p>
          <a:p>
            <a:pPr defTabSz="831281"/>
            <a:r>
              <a:rPr lang="en-US" sz="2545" b="1" dirty="0">
                <a:solidFill>
                  <a:prstClr val="black"/>
                </a:solidFill>
                <a:latin typeface="Times New Roman" panose="02020603050405020304" pitchFamily="18" charset="0"/>
                <a:cs typeface="Times New Roman" panose="02020603050405020304" pitchFamily="18" charset="0"/>
              </a:rPr>
              <a:t> 	Headaches/Migraines	 </a:t>
            </a:r>
          </a:p>
          <a:p>
            <a:pPr defTabSz="831281"/>
            <a:r>
              <a:rPr lang="en-US" sz="2545" b="1" dirty="0">
                <a:solidFill>
                  <a:prstClr val="black"/>
                </a:solidFill>
                <a:latin typeface="Times New Roman" panose="02020603050405020304" pitchFamily="18" charset="0"/>
                <a:cs typeface="Times New Roman" panose="02020603050405020304" pitchFamily="18" charset="0"/>
              </a:rPr>
              <a:t> 	Shoulder Pain	 	 </a:t>
            </a:r>
          </a:p>
          <a:p>
            <a:pPr defTabSz="831281"/>
            <a:r>
              <a:rPr lang="en-US" sz="2545" b="1" dirty="0">
                <a:solidFill>
                  <a:prstClr val="black"/>
                </a:solidFill>
                <a:latin typeface="Times New Roman" panose="02020603050405020304" pitchFamily="18" charset="0"/>
                <a:cs typeface="Times New Roman" panose="02020603050405020304" pitchFamily="18" charset="0"/>
              </a:rPr>
              <a:t> 	Frozen Shoulder	 	  </a:t>
            </a:r>
          </a:p>
          <a:p>
            <a:pPr defTabSz="831281"/>
            <a:r>
              <a:rPr lang="en-US" sz="2545" b="1" dirty="0">
                <a:solidFill>
                  <a:prstClr val="black"/>
                </a:solidFill>
                <a:latin typeface="Times New Roman" panose="02020603050405020304" pitchFamily="18" charset="0"/>
                <a:cs typeface="Times New Roman" panose="02020603050405020304" pitchFamily="18" charset="0"/>
              </a:rPr>
              <a:t> 	Rotator Cuff	 	 </a:t>
            </a:r>
          </a:p>
          <a:p>
            <a:pPr defTabSz="831281"/>
            <a:r>
              <a:rPr lang="en-US" sz="2545" b="1" dirty="0">
                <a:solidFill>
                  <a:prstClr val="black"/>
                </a:solidFill>
                <a:latin typeface="Times New Roman" panose="02020603050405020304" pitchFamily="18" charset="0"/>
                <a:cs typeface="Times New Roman" panose="02020603050405020304" pitchFamily="18" charset="0"/>
              </a:rPr>
              <a:t> 	Elbow Pain	 	 	 </a:t>
            </a:r>
          </a:p>
          <a:p>
            <a:pPr defTabSz="831281"/>
            <a:r>
              <a:rPr lang="en-US" sz="2545" b="1" dirty="0">
                <a:solidFill>
                  <a:prstClr val="black"/>
                </a:solidFill>
                <a:latin typeface="Times New Roman" panose="02020603050405020304" pitchFamily="18" charset="0"/>
                <a:cs typeface="Times New Roman" panose="02020603050405020304" pitchFamily="18" charset="0"/>
              </a:rPr>
              <a:t> 	Wrist/Hand Pain	 	 </a:t>
            </a:r>
          </a:p>
          <a:p>
            <a:pPr defTabSz="831281"/>
            <a:r>
              <a:rPr lang="en-US" sz="2545" b="1" dirty="0">
                <a:solidFill>
                  <a:prstClr val="black"/>
                </a:solidFill>
                <a:latin typeface="Times New Roman" panose="02020603050405020304" pitchFamily="18" charset="0"/>
                <a:cs typeface="Times New Roman" panose="02020603050405020304" pitchFamily="18" charset="0"/>
              </a:rPr>
              <a:t> 	Carpal Tunnel Syndrome	 </a:t>
            </a:r>
          </a:p>
          <a:p>
            <a:pPr defTabSz="831281"/>
            <a:r>
              <a:rPr lang="en-US" sz="2545" b="1" dirty="0">
                <a:solidFill>
                  <a:prstClr val="black"/>
                </a:solidFill>
                <a:latin typeface="Times New Roman" panose="02020603050405020304" pitchFamily="18" charset="0"/>
                <a:cs typeface="Times New Roman" panose="02020603050405020304" pitchFamily="18" charset="0"/>
              </a:rPr>
              <a:t> 	Back Pain	 	 	 </a:t>
            </a:r>
          </a:p>
          <a:p>
            <a:pPr defTabSz="831281"/>
            <a:r>
              <a:rPr lang="en-US" sz="2545" b="1" dirty="0">
                <a:solidFill>
                  <a:prstClr val="black"/>
                </a:solidFill>
                <a:latin typeface="Times New Roman" panose="02020603050405020304" pitchFamily="18" charset="0"/>
                <a:cs typeface="Times New Roman" panose="02020603050405020304" pitchFamily="18" charset="0"/>
              </a:rPr>
              <a:t> 	Hip/SI Joint Pain	 	 </a:t>
            </a:r>
          </a:p>
          <a:p>
            <a:pPr defTabSz="831281"/>
            <a:r>
              <a:rPr lang="en-US" sz="2545" b="1" dirty="0">
                <a:solidFill>
                  <a:prstClr val="black"/>
                </a:solidFill>
                <a:latin typeface="Times New Roman" panose="02020603050405020304" pitchFamily="18" charset="0"/>
                <a:cs typeface="Times New Roman" panose="02020603050405020304" pitchFamily="18" charset="0"/>
              </a:rPr>
              <a:t> 	Sciatica	 	 	 </a:t>
            </a:r>
          </a:p>
          <a:p>
            <a:pPr defTabSz="831281"/>
            <a:r>
              <a:rPr lang="en-US" sz="2545" b="1" dirty="0">
                <a:solidFill>
                  <a:prstClr val="black"/>
                </a:solidFill>
                <a:latin typeface="Times New Roman" panose="02020603050405020304" pitchFamily="18" charset="0"/>
                <a:cs typeface="Times New Roman" panose="02020603050405020304" pitchFamily="18" charset="0"/>
              </a:rPr>
              <a:t> 	Knee Pain	 	 	 </a:t>
            </a:r>
          </a:p>
        </p:txBody>
      </p:sp>
      <p:sp>
        <p:nvSpPr>
          <p:cNvPr id="4" name="Rectangle 3"/>
          <p:cNvSpPr/>
          <p:nvPr/>
        </p:nvSpPr>
        <p:spPr>
          <a:xfrm>
            <a:off x="3861959" y="1159737"/>
            <a:ext cx="5489864" cy="4783555"/>
          </a:xfrm>
          <a:prstGeom prst="rect">
            <a:avLst/>
          </a:prstGeom>
        </p:spPr>
        <p:txBody>
          <a:bodyPr wrap="square" lIns="82998" tIns="41498" rIns="82998" bIns="41498">
            <a:spAutoFit/>
          </a:bodyPr>
          <a:lstStyle/>
          <a:p>
            <a:pPr defTabSz="831281"/>
            <a:r>
              <a:rPr lang="en-US" sz="2182" dirty="0">
                <a:solidFill>
                  <a:prstClr val="black"/>
                </a:solidFill>
                <a:latin typeface="Times New Roman" panose="02020603050405020304" pitchFamily="18" charset="0"/>
                <a:cs typeface="Times New Roman" panose="02020603050405020304" pitchFamily="18" charset="0"/>
              </a:rPr>
              <a:t>	</a:t>
            </a:r>
            <a:r>
              <a:rPr lang="en-US" sz="2545" b="1" dirty="0">
                <a:solidFill>
                  <a:prstClr val="black"/>
                </a:solidFill>
                <a:latin typeface="Times New Roman" panose="02020603050405020304" pitchFamily="18" charset="0"/>
                <a:cs typeface="Times New Roman" panose="02020603050405020304" pitchFamily="18" charset="0"/>
              </a:rPr>
              <a:t>Ankle/Foot Pain	 	 	 </a:t>
            </a:r>
          </a:p>
          <a:p>
            <a:pPr defTabSz="831281"/>
            <a:r>
              <a:rPr lang="en-US" sz="2545" b="1" dirty="0">
                <a:solidFill>
                  <a:prstClr val="black"/>
                </a:solidFill>
                <a:latin typeface="Times New Roman" panose="02020603050405020304" pitchFamily="18" charset="0"/>
                <a:cs typeface="Times New Roman" panose="02020603050405020304" pitchFamily="18" charset="0"/>
              </a:rPr>
              <a:t> 	Plantar Fasciitis	 	 </a:t>
            </a:r>
          </a:p>
          <a:p>
            <a:pPr defTabSz="831281"/>
            <a:r>
              <a:rPr lang="en-US" sz="2545" b="1" dirty="0">
                <a:solidFill>
                  <a:prstClr val="black"/>
                </a:solidFill>
                <a:latin typeface="Times New Roman" panose="02020603050405020304" pitchFamily="18" charset="0"/>
                <a:cs typeface="Times New Roman" panose="02020603050405020304" pitchFamily="18" charset="0"/>
              </a:rPr>
              <a:t> 	Arthritic Joints	 	 </a:t>
            </a:r>
          </a:p>
          <a:p>
            <a:pPr defTabSz="831281"/>
            <a:r>
              <a:rPr lang="en-US" sz="2545" b="1" dirty="0">
                <a:solidFill>
                  <a:prstClr val="black"/>
                </a:solidFill>
                <a:latin typeface="Times New Roman" panose="02020603050405020304" pitchFamily="18" charset="0"/>
                <a:cs typeface="Times New Roman" panose="02020603050405020304" pitchFamily="18" charset="0"/>
              </a:rPr>
              <a:t> 	Numbness/Tingling	 	 </a:t>
            </a:r>
          </a:p>
          <a:p>
            <a:pPr defTabSz="831281"/>
            <a:r>
              <a:rPr lang="en-US" sz="2545" b="1" dirty="0">
                <a:solidFill>
                  <a:prstClr val="black"/>
                </a:solidFill>
                <a:latin typeface="Times New Roman" panose="02020603050405020304" pitchFamily="18" charset="0"/>
                <a:cs typeface="Times New Roman" panose="02020603050405020304" pitchFamily="18" charset="0"/>
              </a:rPr>
              <a:t> 	Pinched Nerves	 	 </a:t>
            </a:r>
          </a:p>
          <a:p>
            <a:pPr defTabSz="831281"/>
            <a:r>
              <a:rPr lang="en-US" sz="2545" b="1" dirty="0">
                <a:solidFill>
                  <a:prstClr val="black"/>
                </a:solidFill>
                <a:latin typeface="Times New Roman" panose="02020603050405020304" pitchFamily="18" charset="0"/>
                <a:cs typeface="Times New Roman" panose="02020603050405020304" pitchFamily="18" charset="0"/>
              </a:rPr>
              <a:t> 	Bursitis	 	 	 </a:t>
            </a:r>
          </a:p>
          <a:p>
            <a:pPr defTabSz="831281"/>
            <a:r>
              <a:rPr lang="en-US" sz="2545" b="1" dirty="0">
                <a:solidFill>
                  <a:prstClr val="black"/>
                </a:solidFill>
                <a:latin typeface="Times New Roman" panose="02020603050405020304" pitchFamily="18" charset="0"/>
                <a:cs typeface="Times New Roman" panose="02020603050405020304" pitchFamily="18" charset="0"/>
              </a:rPr>
              <a:t> 	Fibromyalgia	 	 	 </a:t>
            </a:r>
          </a:p>
          <a:p>
            <a:pPr defTabSz="831281"/>
            <a:r>
              <a:rPr lang="en-US" sz="2545" b="1" dirty="0">
                <a:solidFill>
                  <a:prstClr val="black"/>
                </a:solidFill>
                <a:latin typeface="Times New Roman" panose="02020603050405020304" pitchFamily="18" charset="0"/>
                <a:cs typeface="Times New Roman" panose="02020603050405020304" pitchFamily="18" charset="0"/>
              </a:rPr>
              <a:t> 	Tendonitis	 	 	 </a:t>
            </a:r>
          </a:p>
          <a:p>
            <a:pPr defTabSz="831281"/>
            <a:r>
              <a:rPr lang="en-US" sz="2545" b="1" dirty="0">
                <a:solidFill>
                  <a:prstClr val="black"/>
                </a:solidFill>
                <a:latin typeface="Times New Roman" panose="02020603050405020304" pitchFamily="18" charset="0"/>
                <a:cs typeface="Times New Roman" panose="02020603050405020304" pitchFamily="18" charset="0"/>
              </a:rPr>
              <a:t> 	Motor Vehicle Injuries</a:t>
            </a:r>
          </a:p>
          <a:p>
            <a:pPr defTabSz="831281"/>
            <a:r>
              <a:rPr lang="en-US" sz="2545" b="1" dirty="0">
                <a:solidFill>
                  <a:prstClr val="black"/>
                </a:solidFill>
                <a:latin typeface="Times New Roman" panose="02020603050405020304" pitchFamily="18" charset="0"/>
                <a:cs typeface="Times New Roman" panose="02020603050405020304" pitchFamily="18" charset="0"/>
              </a:rPr>
              <a:t>	Sports Injuries</a:t>
            </a:r>
          </a:p>
          <a:p>
            <a:pPr defTabSz="831281"/>
            <a:r>
              <a:rPr lang="en-US" sz="2545" b="1" dirty="0">
                <a:solidFill>
                  <a:prstClr val="black"/>
                </a:solidFill>
                <a:latin typeface="Times New Roman" panose="02020603050405020304" pitchFamily="18" charset="0"/>
                <a:cs typeface="Times New Roman" panose="02020603050405020304" pitchFamily="18" charset="0"/>
              </a:rPr>
              <a:t>	Personal Injuries</a:t>
            </a:r>
          </a:p>
          <a:p>
            <a:pPr defTabSz="831281"/>
            <a:r>
              <a:rPr lang="en-US" sz="2545" b="1" dirty="0">
                <a:solidFill>
                  <a:prstClr val="black"/>
                </a:solidFill>
                <a:latin typeface="Times New Roman" panose="02020603050405020304" pitchFamily="18" charset="0"/>
                <a:cs typeface="Times New Roman" panose="02020603050405020304" pitchFamily="18" charset="0"/>
              </a:rPr>
              <a:t>	Worker's Comp Injuries</a:t>
            </a:r>
          </a:p>
        </p:txBody>
      </p:sp>
      <p:sp>
        <p:nvSpPr>
          <p:cNvPr id="5" name="TextBox 4"/>
          <p:cNvSpPr txBox="1"/>
          <p:nvPr/>
        </p:nvSpPr>
        <p:spPr>
          <a:xfrm>
            <a:off x="1593273" y="519546"/>
            <a:ext cx="5959074" cy="629340"/>
          </a:xfrm>
          <a:prstGeom prst="rect">
            <a:avLst/>
          </a:prstGeom>
          <a:noFill/>
        </p:spPr>
        <p:txBody>
          <a:bodyPr wrap="none" lIns="82998" tIns="41498" rIns="82998" bIns="41498" rtlCol="0">
            <a:spAutoFit/>
          </a:bodyPr>
          <a:lstStyle/>
          <a:p>
            <a:pPr defTabSz="831281"/>
            <a:r>
              <a:rPr lang="en-US" sz="3545"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Common Conditions For DCs</a:t>
            </a:r>
          </a:p>
        </p:txBody>
      </p:sp>
    </p:spTree>
    <p:extLst>
      <p:ext uri="{BB962C8B-B14F-4D97-AF65-F5344CB8AC3E}">
        <p14:creationId xmlns:p14="http://schemas.microsoft.com/office/powerpoint/2010/main" val="3582005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50" y="173188"/>
            <a:ext cx="8191500" cy="4530725"/>
          </a:xfrm>
        </p:spPr>
        <p:txBody>
          <a:bodyPr/>
          <a:lstStyle/>
          <a:p>
            <a:pPr marL="0" indent="0">
              <a:buNone/>
            </a:pPr>
            <a:r>
              <a:rPr lang="en-US" sz="2818" b="1" dirty="0">
                <a:latin typeface="Times New Roman" panose="02020603050405020304" pitchFamily="18" charset="0"/>
                <a:cs typeface="Times New Roman" panose="02020603050405020304" pitchFamily="18" charset="0"/>
              </a:rPr>
              <a:t>Excerpts from the Initial Intake Form</a:t>
            </a:r>
          </a:p>
          <a:p>
            <a:pPr marL="0" indent="0">
              <a:buNone/>
            </a:pPr>
            <a:r>
              <a:rPr lang="en-US" sz="2182" b="1" dirty="0">
                <a:latin typeface="Times New Roman" panose="02020603050405020304" pitchFamily="18" charset="0"/>
                <a:cs typeface="Times New Roman" panose="02020603050405020304" pitchFamily="18" charset="0"/>
              </a:rPr>
              <a:t>(All of these are designed so the patient sees all the conditions &amp; regions of the body you care for. It also begins to introduce the concept of wellness benefits.)</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Reason Seeking Care: Pain/Injury Related YES NO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Wellness/Health Maintenance 	YES NO</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Have you been to a chiropractor before? YES NO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Briefly describe that experience: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Did the last chiropractor adjust your spine? YES NO</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If yes, was there a “popping” sound when they adjusted you? YES NO </a:t>
            </a:r>
          </a:p>
          <a:p>
            <a:pPr marL="0" indent="0">
              <a:buNone/>
            </a:pPr>
            <a:endParaRPr lang="en-US" sz="1818"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2182" b="1" dirty="0">
                <a:latin typeface="Times New Roman" panose="02020603050405020304" pitchFamily="18" charset="0"/>
                <a:cs typeface="Times New Roman" panose="02020603050405020304" pitchFamily="18" charset="0"/>
              </a:rPr>
              <a:t>Expectations of care: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How many visits to our office do you anticipate? _____ </a:t>
            </a:r>
          </a:p>
          <a:p>
            <a:pPr marL="0" indent="0">
              <a:buNone/>
            </a:pPr>
            <a:r>
              <a:rPr lang="en-US" sz="2182" b="1" dirty="0">
                <a:latin typeface="Times New Roman" panose="02020603050405020304" pitchFamily="18" charset="0"/>
                <a:cs typeface="Times New Roman" panose="02020603050405020304" pitchFamily="18" charset="0"/>
              </a:rPr>
              <a:t>In our chiropractic office we provide many services for your health.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To get an idea of what you need please take the following survey.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How much time per day at home are you willing to commit to your goals? ______hours ______minutes </a:t>
            </a:r>
          </a:p>
          <a:p>
            <a:pPr marL="0" indent="0">
              <a:buNone/>
            </a:pPr>
            <a:endParaRPr lang="en-US" sz="1818" b="1" dirty="0">
              <a:solidFill>
                <a:srgbClr val="FFC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defTabSz="831281">
              <a:defRPr/>
            </a:pPr>
            <a:fld id="{6739C7A4-0AFC-4B96-8B62-048889B9FE86}" type="slidenum">
              <a:rPr lang="en-US">
                <a:solidFill>
                  <a:srgbClr val="FFFFFF"/>
                </a:solidFill>
                <a:latin typeface="Verdana"/>
              </a:rPr>
              <a:pPr defTabSz="831281">
                <a:defRPr/>
              </a:pPr>
              <a:t>58</a:t>
            </a:fld>
            <a:endParaRPr lang="en-US">
              <a:solidFill>
                <a:srgbClr val="FFFFFF"/>
              </a:solidFill>
              <a:latin typeface="Verdana"/>
            </a:endParaRPr>
          </a:p>
        </p:txBody>
      </p:sp>
    </p:spTree>
    <p:extLst>
      <p:ext uri="{BB962C8B-B14F-4D97-AF65-F5344CB8AC3E}">
        <p14:creationId xmlns:p14="http://schemas.microsoft.com/office/powerpoint/2010/main" val="3667125960"/>
      </p:ext>
    </p:extLst>
  </p:cSld>
  <p:clrMapOvr>
    <a:masterClrMapping/>
  </p:clrMapOvr>
  <p:transition>
    <p:zoom dir="in"/>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50" y="173188"/>
            <a:ext cx="8191500" cy="4530725"/>
          </a:xfrm>
        </p:spPr>
        <p:txBody>
          <a:bodyPr/>
          <a:lstStyle/>
          <a:p>
            <a:pPr marL="0" indent="0">
              <a:buNone/>
            </a:pPr>
            <a:r>
              <a:rPr lang="en-US" sz="2182" b="1" dirty="0">
                <a:latin typeface="Times New Roman" panose="02020603050405020304" pitchFamily="18" charset="0"/>
                <a:cs typeface="Times New Roman" panose="02020603050405020304" pitchFamily="18" charset="0"/>
              </a:rPr>
              <a:t>Please score yourself from 1 to 10 below in each health category &amp; then indicate if you are interested in receiving help in these areas. You can select as many or as few as you like. </a:t>
            </a:r>
          </a:p>
          <a:p>
            <a:pPr marL="0" indent="0">
              <a:buNone/>
            </a:pPr>
            <a:endParaRPr lang="en-US" sz="1818"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Neck pain: 1 2 3 4 5 6 7 8 9 10 (1 no pain at all, 10 extreme pain)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 I would like help and/or info on decreasing my neck pain: Yes No </a:t>
            </a:r>
          </a:p>
          <a:p>
            <a:pPr marL="0" indent="0">
              <a:buNone/>
            </a:pPr>
            <a:endParaRPr lang="en-US" sz="1818"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Mid-back/rib cage pain: 1 2 3 4 5 6 7 8 9 10 (1 no pain at all, 10 extreme pain)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 I would like help and/or info on decreasing my mid-back/rib cage pain: Yes No</a:t>
            </a:r>
          </a:p>
          <a:p>
            <a:pPr marL="0" indent="0">
              <a:buNone/>
            </a:pPr>
            <a:endParaRPr lang="en-US" sz="1818"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Low back pain: 1 2 3 4 5 6 7 8 9 10 (1 no pain at all, 10 extreme pain)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 I would like help and/or info on decreasing my low back pain: Yes No</a:t>
            </a:r>
          </a:p>
          <a:p>
            <a:pPr marL="0" indent="0">
              <a:buNone/>
            </a:pPr>
            <a:endParaRPr lang="en-US" sz="1818"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Shoulder pain: 1 2 3 4 5 6 7 8 9 10 (1 no pain at all, 10 extreme pain)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 I would like help and/or info on decreasing my shoulder pain: Yes No</a:t>
            </a:r>
          </a:p>
          <a:p>
            <a:pPr marL="0" indent="0">
              <a:buNone/>
            </a:pPr>
            <a:endParaRPr lang="en-US" sz="1818"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Elbow pain: 1 2 3 4 5 6 7 8 9 10 (1 no pain at all, 10 extreme pain)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 I would like help and/or info on decreasing my elbow pain: Yes No</a:t>
            </a:r>
          </a:p>
          <a:p>
            <a:pPr marL="0" indent="0">
              <a:buNone/>
            </a:pPr>
            <a:endParaRPr lang="en-US" sz="1818" b="1" dirty="0">
              <a:solidFill>
                <a:srgbClr val="FFC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defTabSz="831281">
              <a:defRPr/>
            </a:pPr>
            <a:fld id="{6739C7A4-0AFC-4B96-8B62-048889B9FE86}" type="slidenum">
              <a:rPr lang="en-US">
                <a:solidFill>
                  <a:srgbClr val="FFFFFF"/>
                </a:solidFill>
                <a:latin typeface="Verdana"/>
              </a:rPr>
              <a:pPr defTabSz="831281">
                <a:defRPr/>
              </a:pPr>
              <a:t>59</a:t>
            </a:fld>
            <a:endParaRPr lang="en-US">
              <a:solidFill>
                <a:srgbClr val="FFFFFF"/>
              </a:solidFill>
              <a:latin typeface="Verdana"/>
            </a:endParaRPr>
          </a:p>
        </p:txBody>
      </p:sp>
    </p:spTree>
    <p:extLst>
      <p:ext uri="{BB962C8B-B14F-4D97-AF65-F5344CB8AC3E}">
        <p14:creationId xmlns:p14="http://schemas.microsoft.com/office/powerpoint/2010/main" val="718108025"/>
      </p:ext>
    </p:extLst>
  </p:cSld>
  <p:clrMapOvr>
    <a:masterClrMapping/>
  </p:clrMapOvr>
  <p:transition>
    <p:zoom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Winners –</a:t>
            </a:r>
            <a:r>
              <a:rPr lang="en-US" dirty="0" err="1"/>
              <a:t>vs</a:t>
            </a:r>
            <a:r>
              <a:rPr lang="en-US" dirty="0"/>
              <a:t>-Losers</a:t>
            </a:r>
          </a:p>
        </p:txBody>
      </p:sp>
      <p:sp>
        <p:nvSpPr>
          <p:cNvPr id="5123" name="Subtitle 2"/>
          <p:cNvSpPr>
            <a:spLocks noGrp="1"/>
          </p:cNvSpPr>
          <p:nvPr>
            <p:ph type="subTitle" idx="1"/>
          </p:nvPr>
        </p:nvSpPr>
        <p:spPr>
          <a:xfrm>
            <a:off x="533400" y="3228975"/>
            <a:ext cx="7854950" cy="1752600"/>
          </a:xfrm>
        </p:spPr>
        <p:txBody>
          <a:bodyPr/>
          <a:lstStyle/>
          <a:p>
            <a:r>
              <a:rPr lang="en-US" dirty="0"/>
              <a:t>Something to think about………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7550" y="4191009"/>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8133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50" y="173188"/>
            <a:ext cx="8191500" cy="4530725"/>
          </a:xfrm>
        </p:spPr>
        <p:txBody>
          <a:bodyPr/>
          <a:lstStyle/>
          <a:p>
            <a:pPr marL="0" indent="0">
              <a:buNone/>
            </a:pPr>
            <a:endParaRPr lang="en-US" sz="1818"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Wrist/hand pain: 1 2 3 4 5 6 7 8 9 10 (1 no pain at all, 10 extreme pain)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 I would like help and/or info on decreasing my wrist/hand pain: Yes No</a:t>
            </a:r>
          </a:p>
          <a:p>
            <a:pPr marL="0" indent="0">
              <a:buNone/>
            </a:pPr>
            <a:endParaRPr lang="en-US" sz="1818"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SI joint pain: 1 2 3 4 5 6 7 8 9 10 (1 no pain at all, 10 extreme pain)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 I would like help and/or info on decreasing my SI joint pain: Yes No</a:t>
            </a:r>
          </a:p>
          <a:p>
            <a:pPr marL="0" indent="0">
              <a:buNone/>
            </a:pPr>
            <a:endParaRPr lang="en-US" sz="1818"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Hip joint pain: 1 2 3 4 5 6 7 8 9 10 (1 no pain at all, 10 extreme pain)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 I would like help and/or info on decreasing my hip joint pain: Yes No</a:t>
            </a:r>
          </a:p>
          <a:p>
            <a:pPr marL="0" indent="0">
              <a:buNone/>
            </a:pPr>
            <a:endParaRPr lang="en-US" sz="1818"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Knee pain: 1 2 3 4 5 6 7 8 9 10 (1 no pain at all, 10 extreme pain)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 I would like help and/or info on decreasing my knee pain: Yes No</a:t>
            </a:r>
          </a:p>
          <a:p>
            <a:pPr marL="0" indent="0">
              <a:buNone/>
            </a:pPr>
            <a:endParaRPr lang="en-US" sz="1818"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Ankle/foot pain: 1 2 3 4 5 6 7 8 9 10 (1 no pain at all, 10 extreme pain) </a:t>
            </a:r>
          </a:p>
          <a:p>
            <a:pPr marL="0" indent="0">
              <a:buNone/>
            </a:pPr>
            <a:r>
              <a:rPr lang="en-US" sz="1818" b="1" dirty="0">
                <a:solidFill>
                  <a:srgbClr val="FFC000"/>
                </a:solidFill>
                <a:latin typeface="Times New Roman" panose="02020603050405020304" pitchFamily="18" charset="0"/>
                <a:cs typeface="Times New Roman" panose="02020603050405020304" pitchFamily="18" charset="0"/>
              </a:rPr>
              <a:t> I would like help and/or info on decreasing my ankle/foot pain: Yes No</a:t>
            </a:r>
          </a:p>
        </p:txBody>
      </p:sp>
      <p:sp>
        <p:nvSpPr>
          <p:cNvPr id="4" name="Slide Number Placeholder 3"/>
          <p:cNvSpPr>
            <a:spLocks noGrp="1"/>
          </p:cNvSpPr>
          <p:nvPr>
            <p:ph type="sldNum" sz="quarter" idx="12"/>
          </p:nvPr>
        </p:nvSpPr>
        <p:spPr/>
        <p:txBody>
          <a:bodyPr/>
          <a:lstStyle/>
          <a:p>
            <a:pPr defTabSz="831281">
              <a:defRPr/>
            </a:pPr>
            <a:fld id="{6739C7A4-0AFC-4B96-8B62-048889B9FE86}" type="slidenum">
              <a:rPr lang="en-US">
                <a:solidFill>
                  <a:srgbClr val="FFFFFF"/>
                </a:solidFill>
                <a:latin typeface="Verdana"/>
              </a:rPr>
              <a:pPr defTabSz="831281">
                <a:defRPr/>
              </a:pPr>
              <a:t>60</a:t>
            </a:fld>
            <a:endParaRPr lang="en-US">
              <a:solidFill>
                <a:srgbClr val="FFFFFF"/>
              </a:solidFill>
              <a:latin typeface="Verdana"/>
            </a:endParaRPr>
          </a:p>
        </p:txBody>
      </p:sp>
    </p:spTree>
    <p:extLst>
      <p:ext uri="{BB962C8B-B14F-4D97-AF65-F5344CB8AC3E}">
        <p14:creationId xmlns:p14="http://schemas.microsoft.com/office/powerpoint/2010/main" val="3607267578"/>
      </p:ext>
    </p:extLst>
  </p:cSld>
  <p:clrMapOvr>
    <a:masterClrMapping/>
  </p:clrMapOvr>
  <p:transition>
    <p:zoom dir="in"/>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a:xfrm>
            <a:off x="6508173" y="6248400"/>
            <a:ext cx="2085109" cy="476250"/>
          </a:xfrm>
          <a:noFill/>
        </p:spPr>
        <p:txBody>
          <a:bodyPr/>
          <a:lstStyle/>
          <a:p>
            <a:pPr defTabSz="831281"/>
            <a:fld id="{1CEB37AF-2C92-48B6-A5F5-87E5B6475BAB}" type="slidenum">
              <a:rPr lang="en-US">
                <a:solidFill>
                  <a:srgbClr val="FFFFFF"/>
                </a:solidFill>
              </a:rPr>
              <a:pPr defTabSz="831281"/>
              <a:t>61</a:t>
            </a:fld>
            <a:endParaRPr lang="en-US">
              <a:solidFill>
                <a:srgbClr val="FFFFFF"/>
              </a:solidFill>
            </a:endParaRPr>
          </a:p>
        </p:txBody>
      </p:sp>
      <p:sp>
        <p:nvSpPr>
          <p:cNvPr id="4" name="Slide Number Placeholder 1"/>
          <p:cNvSpPr txBox="1">
            <a:spLocks/>
          </p:cNvSpPr>
          <p:nvPr/>
        </p:nvSpPr>
        <p:spPr bwMode="auto">
          <a:xfrm>
            <a:off x="6508173" y="6278563"/>
            <a:ext cx="2085109" cy="457200"/>
          </a:xfrm>
          <a:prstGeom prst="rect">
            <a:avLst/>
          </a:prstGeom>
          <a:noFill/>
          <a:ln w="9525">
            <a:noFill/>
            <a:miter lim="800000"/>
            <a:headEnd/>
            <a:tailEnd/>
          </a:ln>
          <a:effectLst/>
        </p:spPr>
        <p:txBody>
          <a:bodyPr vert="horz" wrap="square" lIns="90114" tIns="45055" rIns="90114" bIns="45055" numCol="1" anchor="b" anchorCtr="0" compatLnSpc="1">
            <a:prstTxWarp prst="textNoShape">
              <a:avLst/>
            </a:prstTxWarp>
          </a:bodyPr>
          <a:lstStyle>
            <a:defPPr>
              <a:defRPr lang="en-US"/>
            </a:defPPr>
            <a:lvl1pPr algn="r" rtl="0" eaLnBrk="1" fontAlgn="base" hangingPunct="1">
              <a:spcBef>
                <a:spcPct val="0"/>
              </a:spcBef>
              <a:spcAft>
                <a:spcPct val="0"/>
              </a:spcAft>
              <a:defRPr sz="1300" kern="1200">
                <a:solidFill>
                  <a:schemeClr val="tx1"/>
                </a:solidFill>
                <a:latin typeface="+mn-lt"/>
                <a:ea typeface="+mn-ea"/>
                <a:cs typeface="+mn-cs"/>
              </a:defRPr>
            </a:lvl1pPr>
            <a:lvl2pPr marL="496347" algn="l" rtl="0" eaLnBrk="0" fontAlgn="base" hangingPunct="0">
              <a:spcBef>
                <a:spcPct val="0"/>
              </a:spcBef>
              <a:spcAft>
                <a:spcPct val="0"/>
              </a:spcAft>
              <a:defRPr sz="3900" kern="1200">
                <a:solidFill>
                  <a:schemeClr val="tx1"/>
                </a:solidFill>
                <a:latin typeface="Tahoma" charset="0"/>
                <a:ea typeface="+mn-ea"/>
                <a:cs typeface="+mn-cs"/>
              </a:defRPr>
            </a:lvl2pPr>
            <a:lvl3pPr marL="992695" algn="l" rtl="0" eaLnBrk="0" fontAlgn="base" hangingPunct="0">
              <a:spcBef>
                <a:spcPct val="0"/>
              </a:spcBef>
              <a:spcAft>
                <a:spcPct val="0"/>
              </a:spcAft>
              <a:defRPr sz="3900" kern="1200">
                <a:solidFill>
                  <a:schemeClr val="tx1"/>
                </a:solidFill>
                <a:latin typeface="Tahoma" charset="0"/>
                <a:ea typeface="+mn-ea"/>
                <a:cs typeface="+mn-cs"/>
              </a:defRPr>
            </a:lvl3pPr>
            <a:lvl4pPr marL="1489041" algn="l" rtl="0" eaLnBrk="0" fontAlgn="base" hangingPunct="0">
              <a:spcBef>
                <a:spcPct val="0"/>
              </a:spcBef>
              <a:spcAft>
                <a:spcPct val="0"/>
              </a:spcAft>
              <a:defRPr sz="3900" kern="1200">
                <a:solidFill>
                  <a:schemeClr val="tx1"/>
                </a:solidFill>
                <a:latin typeface="Tahoma" charset="0"/>
                <a:ea typeface="+mn-ea"/>
                <a:cs typeface="+mn-cs"/>
              </a:defRPr>
            </a:lvl4pPr>
            <a:lvl5pPr marL="1985388" algn="l" rtl="0" eaLnBrk="0" fontAlgn="base" hangingPunct="0">
              <a:spcBef>
                <a:spcPct val="0"/>
              </a:spcBef>
              <a:spcAft>
                <a:spcPct val="0"/>
              </a:spcAft>
              <a:defRPr sz="3900" kern="1200">
                <a:solidFill>
                  <a:schemeClr val="tx1"/>
                </a:solidFill>
                <a:latin typeface="Tahoma" charset="0"/>
                <a:ea typeface="+mn-ea"/>
                <a:cs typeface="+mn-cs"/>
              </a:defRPr>
            </a:lvl5pPr>
            <a:lvl6pPr marL="2481735" algn="l" defTabSz="992695" rtl="0" eaLnBrk="1" latinLnBrk="0" hangingPunct="1">
              <a:defRPr sz="3900" kern="1200">
                <a:solidFill>
                  <a:schemeClr val="tx1"/>
                </a:solidFill>
                <a:latin typeface="Tahoma" charset="0"/>
                <a:ea typeface="+mn-ea"/>
                <a:cs typeface="+mn-cs"/>
              </a:defRPr>
            </a:lvl6pPr>
            <a:lvl7pPr marL="2978083" algn="l" defTabSz="992695" rtl="0" eaLnBrk="1" latinLnBrk="0" hangingPunct="1">
              <a:defRPr sz="3900" kern="1200">
                <a:solidFill>
                  <a:schemeClr val="tx1"/>
                </a:solidFill>
                <a:latin typeface="Tahoma" charset="0"/>
                <a:ea typeface="+mn-ea"/>
                <a:cs typeface="+mn-cs"/>
              </a:defRPr>
            </a:lvl7pPr>
            <a:lvl8pPr marL="3474430" algn="l" defTabSz="992695" rtl="0" eaLnBrk="1" latinLnBrk="0" hangingPunct="1">
              <a:defRPr sz="3900" kern="1200">
                <a:solidFill>
                  <a:schemeClr val="tx1"/>
                </a:solidFill>
                <a:latin typeface="Tahoma" charset="0"/>
                <a:ea typeface="+mn-ea"/>
                <a:cs typeface="+mn-cs"/>
              </a:defRPr>
            </a:lvl8pPr>
            <a:lvl9pPr marL="3970777" algn="l" defTabSz="992695" rtl="0" eaLnBrk="1" latinLnBrk="0" hangingPunct="1">
              <a:defRPr sz="3900" kern="1200">
                <a:solidFill>
                  <a:schemeClr val="tx1"/>
                </a:solidFill>
                <a:latin typeface="Tahoma" charset="0"/>
                <a:ea typeface="+mn-ea"/>
                <a:cs typeface="+mn-cs"/>
              </a:defRPr>
            </a:lvl9pPr>
          </a:lstStyle>
          <a:p>
            <a:pPr defTabSz="831281">
              <a:defRPr/>
            </a:pPr>
            <a:fld id="{253AAD75-9AC2-4556-AA1E-50F2B14667B2}" type="slidenum">
              <a:rPr lang="en-US" sz="1182">
                <a:solidFill>
                  <a:prstClr val="white"/>
                </a:solidFill>
                <a:latin typeface="Tahoma"/>
              </a:rPr>
              <a:pPr defTabSz="831281">
                <a:defRPr/>
              </a:pPr>
              <a:t>61</a:t>
            </a:fld>
            <a:endParaRPr lang="en-US" sz="1182">
              <a:solidFill>
                <a:prstClr val="white"/>
              </a:solidFill>
              <a:latin typeface="Tahoma"/>
            </a:endParaRPr>
          </a:p>
        </p:txBody>
      </p:sp>
      <p:sp>
        <p:nvSpPr>
          <p:cNvPr id="5" name="Rectangle 4"/>
          <p:cNvSpPr/>
          <p:nvPr/>
        </p:nvSpPr>
        <p:spPr>
          <a:xfrm>
            <a:off x="346364" y="1212273"/>
            <a:ext cx="8382000" cy="3216972"/>
          </a:xfrm>
          <a:prstGeom prst="rect">
            <a:avLst/>
          </a:prstGeom>
        </p:spPr>
        <p:txBody>
          <a:bodyPr wrap="square" lIns="82998" tIns="41498" rIns="82998" bIns="41498">
            <a:spAutoFit/>
          </a:bodyPr>
          <a:lstStyle/>
          <a:p>
            <a:pPr algn="ctr" defTabSz="831281"/>
            <a:r>
              <a:rPr lang="en-US" sz="2545"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Great question! Patients are often confused why you can help with so many seemingly unrelated conditions. </a:t>
            </a:r>
          </a:p>
          <a:p>
            <a:pPr algn="ctr" defTabSz="831281"/>
            <a:r>
              <a:rPr lang="en-US" sz="2545"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secret of course is all these conditions are either directly or indirectly related to joint motion. Whether it’s a specific soft tissue joint problem or a neurological or vascular system issue, improving joint motion can help with many conditions. </a:t>
            </a:r>
          </a:p>
          <a:p>
            <a:pPr algn="ctr" defTabSz="831281"/>
            <a:r>
              <a:rPr lang="en-US" sz="2545"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See list of common conditions cared for by DCs.</a:t>
            </a:r>
            <a:endParaRPr lang="en-US" sz="2818"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415657" y="311731"/>
            <a:ext cx="8312728" cy="979180"/>
          </a:xfrm>
          <a:prstGeom prst="rect">
            <a:avLst/>
          </a:prstGeom>
          <a:noFill/>
        </p:spPr>
        <p:txBody>
          <a:bodyPr wrap="square" lIns="82998" tIns="41498" rIns="82998" bIns="41498" rtlCol="0">
            <a:spAutoFit/>
          </a:bodyPr>
          <a:lstStyle/>
          <a:p>
            <a:pPr algn="ctr" defTabSz="831281"/>
            <a:r>
              <a:rPr lang="en-US" sz="2909" b="1" dirty="0">
                <a:solidFill>
                  <a:srgbClr val="F7860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Why Can DCs Help With So </a:t>
            </a:r>
          </a:p>
          <a:p>
            <a:pPr algn="ctr" defTabSz="831281"/>
            <a:r>
              <a:rPr lang="en-US" sz="2909" b="1" dirty="0">
                <a:solidFill>
                  <a:srgbClr val="F7860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Many Different Conditions?</a:t>
            </a:r>
          </a:p>
        </p:txBody>
      </p:sp>
      <p:pic>
        <p:nvPicPr>
          <p:cNvPr id="1028" name="Picture 4"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103264" y="4423778"/>
            <a:ext cx="2923465" cy="2330313"/>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182697"/>
      </p:ext>
    </p:extLst>
  </p:cSld>
  <p:clrMapOvr>
    <a:masterClrMapping/>
  </p:clrMapOvr>
  <p:transition>
    <p:zoom dir="in"/>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2179" name="Rectangle 3"/>
          <p:cNvSpPr>
            <a:spLocks noGrp="1" noChangeArrowheads="1"/>
          </p:cNvSpPr>
          <p:nvPr>
            <p:ph idx="1"/>
          </p:nvPr>
        </p:nvSpPr>
        <p:spPr>
          <a:xfrm>
            <a:off x="401782" y="304800"/>
            <a:ext cx="8340436" cy="838200"/>
          </a:xfrm>
        </p:spPr>
        <p:txBody>
          <a:bodyPr/>
          <a:lstStyle/>
          <a:p>
            <a:pPr marL="0" indent="0" algn="ctr" eaLnBrk="1" hangingPunct="1">
              <a:spcBef>
                <a:spcPct val="0"/>
              </a:spcBef>
              <a:buClrTx/>
              <a:buSzTx/>
              <a:buNone/>
              <a:defRPr/>
            </a:pPr>
            <a:r>
              <a:rPr lang="en-US" altLang="en-US" sz="2545" b="1" dirty="0">
                <a:effectLst>
                  <a:outerShdw blurRad="38100" dist="38100" dir="2700000" algn="tl">
                    <a:srgbClr val="000000">
                      <a:alpha val="43137"/>
                    </a:srgbClr>
                  </a:outerShdw>
                </a:effectLst>
                <a:latin typeface="Rockwell Extra Bold" pitchFamily="18" charset="0"/>
              </a:rPr>
              <a:t>Wellness Care: When To Choose Chiropractic If You Don’t Have Pain Or Symptoms. </a:t>
            </a:r>
          </a:p>
          <a:p>
            <a:pPr marL="0" indent="0" algn="ctr" eaLnBrk="1" hangingPunct="1">
              <a:spcBef>
                <a:spcPct val="0"/>
              </a:spcBef>
              <a:buClrTx/>
              <a:buSzTx/>
              <a:buNone/>
              <a:defRPr/>
            </a:pPr>
            <a:r>
              <a:rPr lang="en-US" altLang="en-US" sz="2545" b="1" dirty="0">
                <a:effectLst>
                  <a:outerShdw blurRad="38100" dist="38100" dir="2700000" algn="tl">
                    <a:srgbClr val="000000">
                      <a:alpha val="43137"/>
                    </a:srgbClr>
                  </a:outerShdw>
                </a:effectLst>
                <a:latin typeface="Rockwell Extra Bold" pitchFamily="18" charset="0"/>
              </a:rPr>
              <a:t>What Are The Non-pain Benefits?</a:t>
            </a:r>
          </a:p>
        </p:txBody>
      </p:sp>
      <p:sp>
        <p:nvSpPr>
          <p:cNvPr id="4" name="Slide Number Placeholder 5"/>
          <p:cNvSpPr>
            <a:spLocks noGrp="1"/>
          </p:cNvSpPr>
          <p:nvPr>
            <p:ph type="sldNum" sz="quarter" idx="11"/>
          </p:nvPr>
        </p:nvSpPr>
        <p:spPr/>
        <p:txBody>
          <a:bodyPr/>
          <a:lstStyle/>
          <a:p>
            <a:pPr defTabSz="831281">
              <a:defRPr/>
            </a:pPr>
            <a:fld id="{31131740-27AD-4B94-B988-6A2824FA7838}" type="slidenum">
              <a:rPr lang="en-US">
                <a:solidFill>
                  <a:prstClr val="white"/>
                </a:solidFill>
              </a:rPr>
              <a:pPr defTabSz="831281">
                <a:defRPr/>
              </a:pPr>
              <a:t>62</a:t>
            </a:fld>
            <a:endParaRPr lang="en-US">
              <a:solidFill>
                <a:prstClr val="white"/>
              </a:solidFill>
            </a:endParaRP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89601" y="2237526"/>
            <a:ext cx="3857479" cy="2592279"/>
          </a:xfrm>
          <a:prstGeom prst="rect">
            <a:avLst/>
          </a:prstGeom>
          <a:noFill/>
          <a:ln w="254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2"/>
          <p:cNvSpPr txBox="1">
            <a:spLocks noChangeArrowheads="1"/>
          </p:cNvSpPr>
          <p:nvPr/>
        </p:nvSpPr>
        <p:spPr bwMode="auto">
          <a:xfrm>
            <a:off x="4779824" y="5160818"/>
            <a:ext cx="4087092" cy="845127"/>
          </a:xfrm>
          <a:prstGeom prst="rect">
            <a:avLst/>
          </a:prstGeom>
          <a:noFill/>
          <a:ln w="9525">
            <a:noFill/>
            <a:miter lim="800000"/>
            <a:headEnd/>
            <a:tailEnd/>
          </a:ln>
          <a:effectLst/>
        </p:spPr>
        <p:txBody>
          <a:bodyPr vert="horz" wrap="square" lIns="90114" tIns="45055" rIns="90114" bIns="45055"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Arial" charset="0"/>
              </a:defRPr>
            </a:lvl5pPr>
            <a:lvl6pPr marL="496347" algn="ctr" rtl="0" fontAlgn="base">
              <a:spcBef>
                <a:spcPct val="0"/>
              </a:spcBef>
              <a:spcAft>
                <a:spcPct val="0"/>
              </a:spcAft>
              <a:defRPr sz="4800">
                <a:solidFill>
                  <a:schemeClr val="tx2"/>
                </a:solidFill>
                <a:effectLst>
                  <a:outerShdw blurRad="38100" dist="38100" dir="2700000" algn="tl">
                    <a:srgbClr val="000000"/>
                  </a:outerShdw>
                </a:effectLst>
                <a:latin typeface="Arial" charset="0"/>
              </a:defRPr>
            </a:lvl6pPr>
            <a:lvl7pPr marL="992695" algn="ctr" rtl="0" fontAlgn="base">
              <a:spcBef>
                <a:spcPct val="0"/>
              </a:spcBef>
              <a:spcAft>
                <a:spcPct val="0"/>
              </a:spcAft>
              <a:defRPr sz="4800">
                <a:solidFill>
                  <a:schemeClr val="tx2"/>
                </a:solidFill>
                <a:effectLst>
                  <a:outerShdw blurRad="38100" dist="38100" dir="2700000" algn="tl">
                    <a:srgbClr val="000000"/>
                  </a:outerShdw>
                </a:effectLst>
                <a:latin typeface="Arial" charset="0"/>
              </a:defRPr>
            </a:lvl7pPr>
            <a:lvl8pPr marL="1489041" algn="ctr" rtl="0" fontAlgn="base">
              <a:spcBef>
                <a:spcPct val="0"/>
              </a:spcBef>
              <a:spcAft>
                <a:spcPct val="0"/>
              </a:spcAft>
              <a:defRPr sz="4800">
                <a:solidFill>
                  <a:schemeClr val="tx2"/>
                </a:solidFill>
                <a:effectLst>
                  <a:outerShdw blurRad="38100" dist="38100" dir="2700000" algn="tl">
                    <a:srgbClr val="000000"/>
                  </a:outerShdw>
                </a:effectLst>
                <a:latin typeface="Arial" charset="0"/>
              </a:defRPr>
            </a:lvl8pPr>
            <a:lvl9pPr marL="1985388" algn="ctr" rtl="0" fontAlgn="base">
              <a:spcBef>
                <a:spcPct val="0"/>
              </a:spcBef>
              <a:spcAft>
                <a:spcPct val="0"/>
              </a:spcAft>
              <a:defRPr sz="4800">
                <a:solidFill>
                  <a:schemeClr val="tx2"/>
                </a:solidFill>
                <a:effectLst>
                  <a:outerShdw blurRad="38100" dist="38100" dir="2700000" algn="tl">
                    <a:srgbClr val="000000"/>
                  </a:outerShdw>
                </a:effectLst>
                <a:latin typeface="Arial" charset="0"/>
              </a:defRPr>
            </a:lvl9pPr>
          </a:lstStyle>
          <a:p>
            <a:pPr defTabSz="831281" eaLnBrk="1" hangingPunct="1">
              <a:defRPr/>
            </a:pPr>
            <a:r>
              <a:rPr lang="en-US" altLang="en-US" sz="2545" b="1" kern="0" dirty="0">
                <a:solidFill>
                  <a:srgbClr val="DBF5F9"/>
                </a:solidFill>
                <a:latin typeface="Times New Roman" pitchFamily="18" charset="0"/>
              </a:rPr>
              <a:t>“Well, hey… These </a:t>
            </a:r>
          </a:p>
          <a:p>
            <a:pPr defTabSz="831281" eaLnBrk="1" hangingPunct="1">
              <a:defRPr/>
            </a:pPr>
            <a:r>
              <a:rPr lang="en-US" altLang="en-US" sz="2545" b="1" kern="0" dirty="0">
                <a:solidFill>
                  <a:srgbClr val="DBF5F9"/>
                </a:solidFill>
                <a:latin typeface="Times New Roman" pitchFamily="18" charset="0"/>
              </a:rPr>
              <a:t>things just snap right off.”</a:t>
            </a:r>
            <a:endParaRPr lang="en-US" sz="2545" b="1" kern="0" dirty="0">
              <a:solidFill>
                <a:srgbClr val="DBF5F9"/>
              </a:solidFill>
              <a:latin typeface="Times New Roman" pitchFamily="18" charset="0"/>
            </a:endParaRPr>
          </a:p>
        </p:txBody>
      </p:sp>
      <p:pic>
        <p:nvPicPr>
          <p:cNvPr id="6" name="Picture 3" descr="bear muzzles"/>
          <p:cNvPicPr>
            <a:picLocks noChangeAspect="1" noChangeArrowheads="1"/>
          </p:cNvPicPr>
          <p:nvPr/>
        </p:nvPicPr>
        <p:blipFill>
          <a:blip r:embed="rId4" cstate="print"/>
          <a:srcRect/>
          <a:stretch>
            <a:fillRect/>
          </a:stretch>
        </p:blipFill>
        <p:spPr bwMode="auto">
          <a:xfrm>
            <a:off x="5472541" y="1905000"/>
            <a:ext cx="2701656" cy="3215665"/>
          </a:xfrm>
          <a:prstGeom prst="rect">
            <a:avLst/>
          </a:prstGeom>
          <a:noFill/>
          <a:ln w="38100">
            <a:solidFill>
              <a:srgbClr val="FFFFFF"/>
            </a:solidFill>
            <a:miter lim="800000"/>
            <a:headEnd/>
            <a:tailEnd/>
          </a:ln>
          <a:effectLst/>
        </p:spPr>
      </p:pic>
      <p:sp>
        <p:nvSpPr>
          <p:cNvPr id="7" name="Rectangle 2"/>
          <p:cNvSpPr txBox="1">
            <a:spLocks noChangeArrowheads="1"/>
          </p:cNvSpPr>
          <p:nvPr/>
        </p:nvSpPr>
        <p:spPr bwMode="auto">
          <a:xfrm>
            <a:off x="900545" y="4883727"/>
            <a:ext cx="3325091" cy="845127"/>
          </a:xfrm>
          <a:prstGeom prst="rect">
            <a:avLst/>
          </a:prstGeom>
          <a:noFill/>
          <a:ln w="9525">
            <a:noFill/>
            <a:miter lim="800000"/>
            <a:headEnd/>
            <a:tailEnd/>
          </a:ln>
          <a:effectLst/>
        </p:spPr>
        <p:txBody>
          <a:bodyPr vert="horz" wrap="square" lIns="90114" tIns="45055" rIns="90114" bIns="45055"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Arial" charset="0"/>
              </a:defRPr>
            </a:lvl5pPr>
            <a:lvl6pPr marL="496347" algn="ctr" rtl="0" fontAlgn="base">
              <a:spcBef>
                <a:spcPct val="0"/>
              </a:spcBef>
              <a:spcAft>
                <a:spcPct val="0"/>
              </a:spcAft>
              <a:defRPr sz="4800">
                <a:solidFill>
                  <a:schemeClr val="tx2"/>
                </a:solidFill>
                <a:effectLst>
                  <a:outerShdw blurRad="38100" dist="38100" dir="2700000" algn="tl">
                    <a:srgbClr val="000000"/>
                  </a:outerShdw>
                </a:effectLst>
                <a:latin typeface="Arial" charset="0"/>
              </a:defRPr>
            </a:lvl6pPr>
            <a:lvl7pPr marL="992695" algn="ctr" rtl="0" fontAlgn="base">
              <a:spcBef>
                <a:spcPct val="0"/>
              </a:spcBef>
              <a:spcAft>
                <a:spcPct val="0"/>
              </a:spcAft>
              <a:defRPr sz="4800">
                <a:solidFill>
                  <a:schemeClr val="tx2"/>
                </a:solidFill>
                <a:effectLst>
                  <a:outerShdw blurRad="38100" dist="38100" dir="2700000" algn="tl">
                    <a:srgbClr val="000000"/>
                  </a:outerShdw>
                </a:effectLst>
                <a:latin typeface="Arial" charset="0"/>
              </a:defRPr>
            </a:lvl7pPr>
            <a:lvl8pPr marL="1489041" algn="ctr" rtl="0" fontAlgn="base">
              <a:spcBef>
                <a:spcPct val="0"/>
              </a:spcBef>
              <a:spcAft>
                <a:spcPct val="0"/>
              </a:spcAft>
              <a:defRPr sz="4800">
                <a:solidFill>
                  <a:schemeClr val="tx2"/>
                </a:solidFill>
                <a:effectLst>
                  <a:outerShdw blurRad="38100" dist="38100" dir="2700000" algn="tl">
                    <a:srgbClr val="000000"/>
                  </a:outerShdw>
                </a:effectLst>
                <a:latin typeface="Arial" charset="0"/>
              </a:defRPr>
            </a:lvl8pPr>
            <a:lvl9pPr marL="1985388" algn="ctr" rtl="0" fontAlgn="base">
              <a:spcBef>
                <a:spcPct val="0"/>
              </a:spcBef>
              <a:spcAft>
                <a:spcPct val="0"/>
              </a:spcAft>
              <a:defRPr sz="4800">
                <a:solidFill>
                  <a:schemeClr val="tx2"/>
                </a:solidFill>
                <a:effectLst>
                  <a:outerShdw blurRad="38100" dist="38100" dir="2700000" algn="tl">
                    <a:srgbClr val="000000"/>
                  </a:outerShdw>
                </a:effectLst>
                <a:latin typeface="Arial" charset="0"/>
              </a:defRPr>
            </a:lvl9pPr>
          </a:lstStyle>
          <a:p>
            <a:pPr defTabSz="831281" eaLnBrk="1" hangingPunct="1">
              <a:defRPr/>
            </a:pPr>
            <a:r>
              <a:rPr lang="en-US" altLang="en-US" sz="2818" b="1" kern="0" dirty="0">
                <a:solidFill>
                  <a:srgbClr val="DBF5F9"/>
                </a:solidFill>
                <a:latin typeface="Times New Roman" pitchFamily="18" charset="0"/>
              </a:rPr>
              <a:t>Let the discovery of wellness begin!</a:t>
            </a:r>
            <a:endParaRPr lang="en-US" sz="2818" b="1" kern="0" dirty="0">
              <a:solidFill>
                <a:srgbClr val="DBF5F9"/>
              </a:solidFill>
              <a:latin typeface="Times New Roman" pitchFamily="18" charset="0"/>
            </a:endParaRPr>
          </a:p>
        </p:txBody>
      </p:sp>
    </p:spTree>
    <p:extLst>
      <p:ext uri="{BB962C8B-B14F-4D97-AF65-F5344CB8AC3E}">
        <p14:creationId xmlns:p14="http://schemas.microsoft.com/office/powerpoint/2010/main" val="214700562"/>
      </p:ext>
    </p:extLst>
  </p:cSld>
  <p:clrMapOvr>
    <a:masterClrMapping/>
  </p:clrMapOvr>
  <p:transition>
    <p:zoom dir="in"/>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Slide Number Placeholder 6"/>
          <p:cNvSpPr>
            <a:spLocks noGrp="1"/>
          </p:cNvSpPr>
          <p:nvPr>
            <p:ph type="sldNum" sz="quarter" idx="11"/>
          </p:nvPr>
        </p:nvSpPr>
        <p:spPr>
          <a:noFill/>
        </p:spPr>
        <p:txBody>
          <a:bodyPr/>
          <a:lstStyle/>
          <a:p>
            <a:pPr defTabSz="831281"/>
            <a:fld id="{554FA2C2-A345-4040-B21A-A613C748470D}" type="slidenum">
              <a:rPr lang="en-US">
                <a:solidFill>
                  <a:srgbClr val="FFFFFF"/>
                </a:solidFill>
              </a:rPr>
              <a:pPr defTabSz="831281"/>
              <a:t>63</a:t>
            </a:fld>
            <a:endParaRPr lang="en-US">
              <a:solidFill>
                <a:srgbClr val="FFFFFF"/>
              </a:solidFill>
            </a:endParaRPr>
          </a:p>
        </p:txBody>
      </p:sp>
      <p:sp>
        <p:nvSpPr>
          <p:cNvPr id="3403778" name="Rectangle 2"/>
          <p:cNvSpPr>
            <a:spLocks noGrp="1" noRot="1" noChangeArrowheads="1"/>
          </p:cNvSpPr>
          <p:nvPr>
            <p:ph type="title"/>
          </p:nvPr>
        </p:nvSpPr>
        <p:spPr>
          <a:xfrm>
            <a:off x="3537203" y="513881"/>
            <a:ext cx="5237596" cy="5727845"/>
          </a:xfrm>
        </p:spPr>
        <p:txBody>
          <a:bodyPr/>
          <a:lstStyle/>
          <a:p>
            <a:pPr eaLnBrk="1" hangingPunct="1">
              <a:defRPr/>
            </a:pPr>
            <a:r>
              <a:rPr lang="en-US" dirty="0">
                <a:solidFill>
                  <a:srgbClr val="FF9645"/>
                </a:solidFill>
                <a:latin typeface="Times New Roman" pitchFamily="18" charset="0"/>
              </a:rPr>
              <a:t>Myth Buster ~</a:t>
            </a:r>
            <a:br>
              <a:rPr lang="en-US" sz="3127" dirty="0">
                <a:solidFill>
                  <a:srgbClr val="FF9645"/>
                </a:solidFill>
                <a:latin typeface="Times New Roman" pitchFamily="18" charset="0"/>
              </a:rPr>
            </a:br>
            <a:r>
              <a:rPr lang="en-US" sz="2932" dirty="0">
                <a:solidFill>
                  <a:schemeClr val="tx1"/>
                </a:solidFill>
                <a:latin typeface="Times New Roman" pitchFamily="18" charset="0"/>
              </a:rPr>
              <a:t>I don’t need a Chiropractor, my pain is gone. Pain is often the first thing to go in the healing process; think broken arm. Cancer &amp; diabetes can develop for years before you’re aware of symptoms. If you’re feeling good couldn’t you feel even better? Think dental care, oil change &amp; proactive health! </a:t>
            </a:r>
            <a:r>
              <a:rPr lang="en-US" sz="2932" dirty="0">
                <a:solidFill>
                  <a:srgbClr val="FFFF00"/>
                </a:solidFill>
                <a:latin typeface="Times New Roman" pitchFamily="18" charset="0"/>
              </a:rPr>
              <a:t>Wellness care, adjusting areas that don't hurt?</a:t>
            </a:r>
          </a:p>
        </p:txBody>
      </p:sp>
      <p:pic>
        <p:nvPicPr>
          <p:cNvPr id="24580" name="Picture 8"/>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rcRect/>
          <a:stretch>
            <a:fillRect/>
          </a:stretch>
        </p:blipFill>
        <p:spPr>
          <a:xfrm>
            <a:off x="636048" y="723323"/>
            <a:ext cx="2694817" cy="2449694"/>
          </a:xfrm>
          <a:noFill/>
        </p:spPr>
      </p:pic>
      <p:pic>
        <p:nvPicPr>
          <p:cNvPr id="24581" name="Picture 10"/>
          <p:cNvPicPr>
            <a:picLocks noGrp="1" noChangeAspect="1" noChangeArrowheads="1"/>
          </p:cNvPicPr>
          <p:nvPr>
            <p:ph sz="quarter" idx="2"/>
          </p:nvPr>
        </p:nvPicPr>
        <p:blipFill>
          <a:blip r:embed="rId4" cstate="email">
            <a:extLst>
              <a:ext uri="{28A0092B-C50C-407E-A947-70E740481C1C}">
                <a14:useLocalDpi xmlns:a14="http://schemas.microsoft.com/office/drawing/2010/main" val="0"/>
              </a:ext>
            </a:extLst>
          </a:blip>
          <a:srcRect/>
          <a:stretch>
            <a:fillRect/>
          </a:stretch>
        </p:blipFill>
        <p:spPr>
          <a:xfrm>
            <a:off x="304044" y="3447618"/>
            <a:ext cx="1635197" cy="2136306"/>
          </a:xfrm>
          <a:noFill/>
          <a:ln w="25400" cap="flat">
            <a:solidFill>
              <a:schemeClr val="bg2"/>
            </a:solidFill>
            <a:headEnd type="none" w="sm" len="sm"/>
            <a:tailEnd type="none" w="sm" len="sm"/>
          </a:ln>
        </p:spPr>
      </p:pic>
      <p:pic>
        <p:nvPicPr>
          <p:cNvPr id="24583" name="Picture 12"/>
          <p:cNvPicPr>
            <a:picLocks noGrp="1" noChangeAspect="1" noChangeArrowheads="1"/>
          </p:cNvPicPr>
          <p:nvPr>
            <p:ph sz="quarter" idx="3"/>
          </p:nvPr>
        </p:nvPicPr>
        <p:blipFill>
          <a:blip r:embed="rId5" cstate="email">
            <a:extLst>
              <a:ext uri="{28A0092B-C50C-407E-A947-70E740481C1C}">
                <a14:useLocalDpi xmlns:a14="http://schemas.microsoft.com/office/drawing/2010/main" val="0"/>
              </a:ext>
            </a:extLst>
          </a:blip>
          <a:srcRect/>
          <a:stretch>
            <a:fillRect/>
          </a:stretch>
        </p:blipFill>
        <p:spPr>
          <a:xfrm>
            <a:off x="2145579" y="3447618"/>
            <a:ext cx="1345082" cy="2137857"/>
          </a:xfrm>
          <a:noFill/>
          <a:ln w="25400" cap="flat">
            <a:solidFill>
              <a:schemeClr val="bg2"/>
            </a:solidFill>
            <a:headEnd type="none" w="sm" len="sm"/>
            <a:tailEnd type="none" w="sm" len="sm"/>
          </a:ln>
        </p:spPr>
      </p:pic>
    </p:spTree>
    <p:extLst>
      <p:ext uri="{BB962C8B-B14F-4D97-AF65-F5344CB8AC3E}">
        <p14:creationId xmlns:p14="http://schemas.microsoft.com/office/powerpoint/2010/main" val="552387043"/>
      </p:ext>
    </p:extLst>
  </p:cSld>
  <p:clrMapOvr>
    <a:masterClrMapping/>
  </p:clrMapOvr>
  <p:transition spd="med">
    <p:zoom/>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1778" name="Rectangle 2"/>
          <p:cNvSpPr>
            <a:spLocks noGrp="1" noChangeArrowheads="1"/>
          </p:cNvSpPr>
          <p:nvPr>
            <p:ph type="title"/>
          </p:nvPr>
        </p:nvSpPr>
        <p:spPr>
          <a:xfrm>
            <a:off x="550718" y="378908"/>
            <a:ext cx="8042564" cy="1113920"/>
          </a:xfrm>
        </p:spPr>
        <p:txBody>
          <a:bodyPr/>
          <a:lstStyle/>
          <a:p>
            <a:pPr eaLnBrk="1" hangingPunct="1">
              <a:defRPr/>
            </a:pPr>
            <a:r>
              <a:rPr lang="en-US" sz="3421" b="1" dirty="0">
                <a:solidFill>
                  <a:srgbClr val="FF9645"/>
                </a:solidFill>
                <a:latin typeface="Rockwell Extra Bold" pitchFamily="18" charset="0"/>
              </a:rPr>
              <a:t>Physiological Response To      </a:t>
            </a:r>
            <a:br>
              <a:rPr lang="en-US" sz="3421" b="1" dirty="0">
                <a:solidFill>
                  <a:srgbClr val="FF9645"/>
                </a:solidFill>
                <a:latin typeface="Rockwell Extra Bold" pitchFamily="18" charset="0"/>
              </a:rPr>
            </a:br>
            <a:r>
              <a:rPr lang="en-US" sz="3421" b="1" dirty="0">
                <a:solidFill>
                  <a:srgbClr val="FF9645"/>
                </a:solidFill>
                <a:latin typeface="Rockwell Extra Bold" pitchFamily="18" charset="0"/>
              </a:rPr>
              <a:t>A Chiropractic Adjustment Other Than Pain Relief</a:t>
            </a:r>
          </a:p>
        </p:txBody>
      </p:sp>
      <p:sp>
        <p:nvSpPr>
          <p:cNvPr id="5" name="Slide Number Placeholder 4"/>
          <p:cNvSpPr>
            <a:spLocks noGrp="1"/>
          </p:cNvSpPr>
          <p:nvPr>
            <p:ph type="sldNum" sz="quarter" idx="12"/>
          </p:nvPr>
        </p:nvSpPr>
        <p:spPr/>
        <p:txBody>
          <a:bodyPr/>
          <a:lstStyle/>
          <a:p>
            <a:pPr defTabSz="831281">
              <a:defRPr/>
            </a:pPr>
            <a:fld id="{47C402B6-07DC-4128-A569-20ED10A92ADB}" type="slidenum">
              <a:rPr lang="en-US">
                <a:solidFill>
                  <a:srgbClr val="FFFFFF"/>
                </a:solidFill>
                <a:latin typeface="Verdana"/>
              </a:rPr>
              <a:pPr defTabSz="831281">
                <a:defRPr/>
              </a:pPr>
              <a:t>64</a:t>
            </a:fld>
            <a:endParaRPr lang="en-US">
              <a:solidFill>
                <a:srgbClr val="FFFFFF"/>
              </a:solidFill>
              <a:latin typeface="Verdana"/>
            </a:endParaRPr>
          </a:p>
        </p:txBody>
      </p:sp>
      <p:pic>
        <p:nvPicPr>
          <p:cNvPr id="81924" name="Picture 3" descr="revealed_spinal_l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01637" y="1776005"/>
            <a:ext cx="3881005" cy="3771916"/>
          </a:xfrm>
          <a:prstGeom prst="ellipse">
            <a:avLst/>
          </a:prstGeom>
          <a:ln w="254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p:cNvSpPr txBox="1"/>
          <p:nvPr/>
        </p:nvSpPr>
        <p:spPr>
          <a:xfrm>
            <a:off x="1965614" y="5886451"/>
            <a:ext cx="5431295" cy="573555"/>
          </a:xfrm>
          <a:prstGeom prst="rect">
            <a:avLst/>
          </a:prstGeom>
          <a:noFill/>
        </p:spPr>
        <p:txBody>
          <a:bodyPr wrap="none" rtlCol="0">
            <a:spAutoFit/>
          </a:bodyPr>
          <a:lstStyle/>
          <a:p>
            <a:pPr defTabSz="831281">
              <a:defRPr/>
            </a:pPr>
            <a:r>
              <a:rPr lang="en-US" sz="3127" b="1" dirty="0">
                <a:solidFill>
                  <a:srgbClr val="FFFFFF"/>
                </a:solidFill>
                <a:effectLst>
                  <a:outerShdw blurRad="38100" dist="38100" dir="2700000" algn="tl">
                    <a:srgbClr val="000000">
                      <a:alpha val="43137"/>
                    </a:srgbClr>
                  </a:outerShdw>
                </a:effectLst>
                <a:latin typeface="Times New Roman" pitchFamily="18" charset="0"/>
              </a:rPr>
              <a:t>Get some motion in that spine!</a:t>
            </a:r>
          </a:p>
        </p:txBody>
      </p:sp>
    </p:spTree>
    <p:extLst>
      <p:ext uri="{BB962C8B-B14F-4D97-AF65-F5344CB8AC3E}">
        <p14:creationId xmlns:p14="http://schemas.microsoft.com/office/powerpoint/2010/main" val="2211989921"/>
      </p:ext>
    </p:extLst>
  </p:cSld>
  <p:clrMapOvr>
    <a:masterClrMapping/>
  </p:clrMapOvr>
  <p:transition spd="med">
    <p:zoom/>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3971" name="Picture 5" descr="choosing chiro care"/>
          <p:cNvPicPr>
            <a:picLocks noGrp="1" noChangeAspect="1" noChangeArrowheads="1"/>
          </p:cNvPicPr>
          <p:nvPr>
            <p:ph/>
          </p:nvPr>
        </p:nvPicPr>
        <p:blipFill rotWithShape="1">
          <a:blip r:embed="rId3" cstate="email">
            <a:extLst>
              <a:ext uri="{28A0092B-C50C-407E-A947-70E740481C1C}">
                <a14:useLocalDpi xmlns:a14="http://schemas.microsoft.com/office/drawing/2010/main"/>
              </a:ext>
            </a:extLst>
          </a:blip>
          <a:srcRect l="2560" r="4741"/>
          <a:stretch/>
        </p:blipFill>
        <p:spPr>
          <a:xfrm>
            <a:off x="468194" y="231775"/>
            <a:ext cx="5099719" cy="6351588"/>
          </a:xfrm>
          <a:noFill/>
          <a:ln w="19050">
            <a:solidFill>
              <a:srgbClr val="000000"/>
            </a:solidFill>
          </a:ln>
        </p:spPr>
      </p:pic>
      <p:sp>
        <p:nvSpPr>
          <p:cNvPr id="83970" name="Slide Number Placeholder 3"/>
          <p:cNvSpPr>
            <a:spLocks noGrp="1"/>
          </p:cNvSpPr>
          <p:nvPr>
            <p:ph type="sldNum" sz="quarter" idx="12"/>
          </p:nvPr>
        </p:nvSpPr>
        <p:spPr>
          <a:noFill/>
        </p:spPr>
        <p:txBody>
          <a:bodyPr/>
          <a:lstStyle/>
          <a:p>
            <a:pPr defTabSz="831281"/>
            <a:fld id="{A4A815A4-D79E-4535-A86B-8B90DBDAD181}" type="slidenum">
              <a:rPr lang="en-US">
                <a:solidFill>
                  <a:srgbClr val="FFFFFF"/>
                </a:solidFill>
                <a:latin typeface="Verdana"/>
              </a:rPr>
              <a:pPr defTabSz="831281"/>
              <a:t>65</a:t>
            </a:fld>
            <a:endParaRPr lang="en-US">
              <a:solidFill>
                <a:srgbClr val="FFFFFF"/>
              </a:solidFill>
              <a:latin typeface="Verdana"/>
            </a:endParaRPr>
          </a:p>
        </p:txBody>
      </p:sp>
      <p:pic>
        <p:nvPicPr>
          <p:cNvPr id="83973" name="Picture 15" descr="choosing-a-course300"/>
          <p:cNvPicPr>
            <a:picLocks noChangeAspect="1" noChangeArrowheads="1"/>
          </p:cNvPicPr>
          <p:nvPr/>
        </p:nvPicPr>
        <p:blipFill>
          <a:blip r:embed="rId4" cstate="print"/>
          <a:srcRect/>
          <a:stretch>
            <a:fillRect/>
          </a:stretch>
        </p:blipFill>
        <p:spPr bwMode="auto">
          <a:xfrm>
            <a:off x="5888182" y="1600200"/>
            <a:ext cx="2521059" cy="2971800"/>
          </a:xfrm>
          <a:prstGeom prst="rect">
            <a:avLst/>
          </a:prstGeom>
          <a:noFill/>
          <a:ln w="25400">
            <a:solidFill>
              <a:srgbClr val="000000"/>
            </a:solidFill>
            <a:miter lim="800000"/>
            <a:headEnd/>
            <a:tailEnd/>
          </a:ln>
        </p:spPr>
      </p:pic>
      <p:sp>
        <p:nvSpPr>
          <p:cNvPr id="8" name="Rectangle 7"/>
          <p:cNvSpPr/>
          <p:nvPr/>
        </p:nvSpPr>
        <p:spPr>
          <a:xfrm>
            <a:off x="5680364" y="4745204"/>
            <a:ext cx="3060687" cy="1098382"/>
          </a:xfrm>
          <a:prstGeom prst="rect">
            <a:avLst/>
          </a:prstGeom>
        </p:spPr>
        <p:txBody>
          <a:bodyPr wrap="square" lIns="90114" tIns="45055" rIns="90114" bIns="45055">
            <a:spAutoFit/>
          </a:bodyPr>
          <a:lstStyle/>
          <a:p>
            <a:pPr algn="ctr" defTabSz="831281"/>
            <a:r>
              <a:rPr lang="en-US" sz="2182" b="1" dirty="0">
                <a:solidFill>
                  <a:srgbClr val="CC3300"/>
                </a:solidFill>
                <a:latin typeface="Times New Roman" pitchFamily="18" charset="0"/>
                <a:hlinkClick r:id="rId5"/>
              </a:rPr>
              <a:t>backtochiropractic.net</a:t>
            </a:r>
            <a:endParaRPr lang="en-US" sz="2182" b="1" dirty="0">
              <a:solidFill>
                <a:srgbClr val="CC3300"/>
              </a:solidFill>
              <a:latin typeface="Times New Roman" pitchFamily="18" charset="0"/>
            </a:endParaRPr>
          </a:p>
          <a:p>
            <a:pPr algn="ctr" defTabSz="831281"/>
            <a:endParaRPr lang="en-US" sz="2182" b="1" dirty="0">
              <a:solidFill>
                <a:srgbClr val="CC3300"/>
              </a:solidFill>
              <a:latin typeface="Times New Roman" pitchFamily="18" charset="0"/>
            </a:endParaRPr>
          </a:p>
          <a:p>
            <a:pPr algn="ctr" defTabSz="831281"/>
            <a:r>
              <a:rPr lang="en-US" sz="2182" b="1" dirty="0">
                <a:solidFill>
                  <a:srgbClr val="CC3300"/>
                </a:solidFill>
                <a:latin typeface="Times New Roman" pitchFamily="18" charset="0"/>
                <a:hlinkClick r:id="rId5"/>
              </a:rPr>
              <a:t>Free Materials</a:t>
            </a:r>
            <a:endParaRPr lang="en-US" sz="2182" b="1" dirty="0">
              <a:solidFill>
                <a:srgbClr val="CC3300"/>
              </a:solidFill>
              <a:latin typeface="Times New Roman" pitchFamily="18" charset="0"/>
            </a:endParaRPr>
          </a:p>
        </p:txBody>
      </p:sp>
    </p:spTree>
    <p:extLst>
      <p:ext uri="{BB962C8B-B14F-4D97-AF65-F5344CB8AC3E}">
        <p14:creationId xmlns:p14="http://schemas.microsoft.com/office/powerpoint/2010/main" val="3945485197"/>
      </p:ext>
    </p:extLst>
  </p:cSld>
  <p:clrMapOvr>
    <a:masterClrMapping/>
  </p:clrMapOvr>
  <p:transition>
    <p:zoom dir="in"/>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82274" name="Rectangle 2"/>
          <p:cNvSpPr>
            <a:spLocks noGrp="1" noChangeArrowheads="1"/>
          </p:cNvSpPr>
          <p:nvPr>
            <p:ph idx="1"/>
          </p:nvPr>
        </p:nvSpPr>
        <p:spPr>
          <a:xfrm>
            <a:off x="476250" y="450273"/>
            <a:ext cx="8414905" cy="4095750"/>
          </a:xfrm>
        </p:spPr>
        <p:txBody>
          <a:bodyPr vert="horz" wrap="square" lIns="89983" tIns="44992" rIns="89983" bIns="44992" numCol="1" anchor="t" anchorCtr="0" compatLnSpc="1">
            <a:prstTxWarp prst="textNoShape">
              <a:avLst/>
            </a:prstTxWarp>
          </a:bodyPr>
          <a:lstStyle/>
          <a:p>
            <a:pPr eaLnBrk="1" hangingPunct="1">
              <a:buFont typeface="Wingdings" pitchFamily="2" charset="2"/>
              <a:buNone/>
              <a:defRPr/>
            </a:pPr>
            <a:r>
              <a:rPr lang="en-US" sz="3518" b="1">
                <a:solidFill>
                  <a:srgbClr val="FF9645"/>
                </a:solidFill>
                <a:latin typeface="Times New Roman" pitchFamily="18" charset="0"/>
              </a:rPr>
              <a:t>The Chiropractic Experience</a:t>
            </a:r>
            <a:r>
              <a:rPr lang="en-US" b="1">
                <a:solidFill>
                  <a:srgbClr val="FF9645"/>
                </a:solidFill>
                <a:latin typeface="Times New Roman" pitchFamily="18" charset="0"/>
              </a:rPr>
              <a:t> </a:t>
            </a:r>
          </a:p>
          <a:p>
            <a:pPr eaLnBrk="1" hangingPunct="1">
              <a:spcBef>
                <a:spcPct val="0"/>
              </a:spcBef>
              <a:defRPr/>
            </a:pPr>
            <a:r>
              <a:rPr lang="en-US" b="1">
                <a:latin typeface="Times New Roman" pitchFamily="18" charset="0"/>
              </a:rPr>
              <a:t>Corrects the cause, doesn’t just treat symptoms </a:t>
            </a:r>
          </a:p>
          <a:p>
            <a:pPr eaLnBrk="1" hangingPunct="1">
              <a:spcBef>
                <a:spcPct val="0"/>
              </a:spcBef>
              <a:defRPr/>
            </a:pPr>
            <a:r>
              <a:rPr lang="en-US" b="1">
                <a:latin typeface="Times New Roman" pitchFamily="18" charset="0"/>
              </a:rPr>
              <a:t>Improves immunity, overall body function    &amp; overall health</a:t>
            </a:r>
          </a:p>
          <a:p>
            <a:pPr eaLnBrk="1" hangingPunct="1">
              <a:spcBef>
                <a:spcPct val="0"/>
              </a:spcBef>
              <a:defRPr/>
            </a:pPr>
            <a:r>
              <a:rPr lang="en-US" b="1">
                <a:latin typeface="Times New Roman" pitchFamily="18" charset="0"/>
              </a:rPr>
              <a:t>Relief from pain &amp; symptoms</a:t>
            </a:r>
          </a:p>
          <a:p>
            <a:pPr eaLnBrk="1" hangingPunct="1">
              <a:spcBef>
                <a:spcPct val="0"/>
              </a:spcBef>
              <a:defRPr/>
            </a:pPr>
            <a:r>
              <a:rPr lang="en-US" b="1">
                <a:latin typeface="Times New Roman" pitchFamily="18" charset="0"/>
              </a:rPr>
              <a:t>Quicker recovery &amp; back to work faster </a:t>
            </a:r>
          </a:p>
          <a:p>
            <a:pPr eaLnBrk="1" hangingPunct="1">
              <a:spcBef>
                <a:spcPct val="0"/>
              </a:spcBef>
              <a:defRPr/>
            </a:pPr>
            <a:r>
              <a:rPr lang="en-US" b="1">
                <a:latin typeface="Times New Roman" pitchFamily="18" charset="0"/>
              </a:rPr>
              <a:t>Can prevent surgery </a:t>
            </a:r>
          </a:p>
          <a:p>
            <a:pPr eaLnBrk="1" hangingPunct="1">
              <a:spcBef>
                <a:spcPct val="0"/>
              </a:spcBef>
              <a:defRPr/>
            </a:pPr>
            <a:r>
              <a:rPr lang="en-US" b="1">
                <a:latin typeface="Times New Roman" pitchFamily="18" charset="0"/>
              </a:rPr>
              <a:t>Safe, painless &amp; affordable health care </a:t>
            </a:r>
          </a:p>
          <a:p>
            <a:pPr eaLnBrk="1" hangingPunct="1">
              <a:spcBef>
                <a:spcPct val="0"/>
              </a:spcBef>
              <a:defRPr/>
            </a:pPr>
            <a:r>
              <a:rPr lang="en-US" b="1">
                <a:latin typeface="Times New Roman" pitchFamily="18" charset="0"/>
              </a:rPr>
              <a:t>Natural, no drugs or needles </a:t>
            </a:r>
          </a:p>
        </p:txBody>
      </p:sp>
      <p:sp>
        <p:nvSpPr>
          <p:cNvPr id="4" name="Slide Number Placeholder 3"/>
          <p:cNvSpPr>
            <a:spLocks noGrp="1"/>
          </p:cNvSpPr>
          <p:nvPr>
            <p:ph type="sldNum" sz="quarter" idx="12"/>
          </p:nvPr>
        </p:nvSpPr>
        <p:spPr/>
        <p:txBody>
          <a:bodyPr/>
          <a:lstStyle/>
          <a:p>
            <a:pPr marL="0" marR="0" lvl="0" indent="0" algn="r" defTabSz="831281" rtl="0" eaLnBrk="1" fontAlgn="base" latinLnBrk="0" hangingPunct="1">
              <a:lnSpc>
                <a:spcPct val="100000"/>
              </a:lnSpc>
              <a:spcBef>
                <a:spcPct val="0"/>
              </a:spcBef>
              <a:spcAft>
                <a:spcPct val="0"/>
              </a:spcAft>
              <a:buClrTx/>
              <a:buSzTx/>
              <a:buFontTx/>
              <a:buNone/>
              <a:tabLst/>
              <a:defRPr/>
            </a:pPr>
            <a:fld id="{4CE60D47-31BB-4D80-B563-99F576F04EEE}" type="slidenum">
              <a:rPr kumimoji="0" lang="en-US" sz="977"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n-ea"/>
                <a:cs typeface="+mn-cs"/>
              </a:rPr>
              <a:pPr marL="0" marR="0" lvl="0" indent="0" algn="r" defTabSz="831281" rtl="0" eaLnBrk="1" fontAlgn="base" latinLnBrk="0" hangingPunct="1">
                <a:lnSpc>
                  <a:spcPct val="100000"/>
                </a:lnSpc>
                <a:spcBef>
                  <a:spcPct val="0"/>
                </a:spcBef>
                <a:spcAft>
                  <a:spcPct val="0"/>
                </a:spcAft>
                <a:buClrTx/>
                <a:buSzTx/>
                <a:buFontTx/>
                <a:buNone/>
                <a:tabLst/>
                <a:defRPr/>
              </a:pPr>
              <a:t>66</a:t>
            </a:fld>
            <a:endParaRPr kumimoji="0" lang="en-US" sz="977"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n-ea"/>
              <a:cs typeface="+mn-cs"/>
            </a:endParaRPr>
          </a:p>
        </p:txBody>
      </p:sp>
      <p:sp>
        <p:nvSpPr>
          <p:cNvPr id="7" name="Rectangle 6"/>
          <p:cNvSpPr/>
          <p:nvPr/>
        </p:nvSpPr>
        <p:spPr>
          <a:xfrm>
            <a:off x="3013256" y="5598526"/>
            <a:ext cx="3307317" cy="513346"/>
          </a:xfrm>
          <a:prstGeom prst="rect">
            <a:avLst/>
          </a:prstGeom>
        </p:spPr>
        <p:txBody>
          <a:bodyPr wrap="none">
            <a:spAutoFit/>
          </a:bodyPr>
          <a:lstStyle/>
          <a:p>
            <a:pPr marL="0" marR="0" lvl="0" indent="0" algn="ctr" defTabSz="831281" rtl="0" eaLnBrk="0" fontAlgn="base" latinLnBrk="0" hangingPunct="0">
              <a:lnSpc>
                <a:spcPct val="100000"/>
              </a:lnSpc>
              <a:spcBef>
                <a:spcPct val="0"/>
              </a:spcBef>
              <a:spcAft>
                <a:spcPct val="0"/>
              </a:spcAft>
              <a:buClrTx/>
              <a:buSzTx/>
              <a:buFontTx/>
              <a:buNone/>
              <a:tabLst/>
              <a:defRPr/>
            </a:pPr>
            <a:r>
              <a:rPr kumimoji="0" lang="en-US" sz="2736" b="0" i="0" u="none" strike="noStrike" kern="1200" cap="none" spc="0" normalizeH="0" baseline="0" noProof="0" dirty="0">
                <a:ln>
                  <a:noFill/>
                </a:ln>
                <a:solidFill>
                  <a:srgbClr val="000000"/>
                </a:solidFill>
                <a:effectLst/>
                <a:uLnTx/>
                <a:uFillTx/>
                <a:latin typeface="Times New Roman" pitchFamily="18" charset="0"/>
                <a:ea typeface="+mn-ea"/>
                <a:cs typeface="+mn-cs"/>
              </a:rPr>
              <a:t>backtochiropractic.net</a:t>
            </a:r>
          </a:p>
        </p:txBody>
      </p:sp>
      <p:sp>
        <p:nvSpPr>
          <p:cNvPr id="6" name="TextBox 5"/>
          <p:cNvSpPr txBox="1"/>
          <p:nvPr/>
        </p:nvSpPr>
        <p:spPr>
          <a:xfrm>
            <a:off x="3186545" y="6061363"/>
            <a:ext cx="2806172" cy="629349"/>
          </a:xfrm>
          <a:prstGeom prst="rect">
            <a:avLst/>
          </a:prstGeom>
          <a:noFill/>
        </p:spPr>
        <p:txBody>
          <a:bodyPr wrap="none" lIns="83004" tIns="41502" rIns="83004" bIns="41502" rtlCol="0">
            <a:spAutoFit/>
          </a:bodyPr>
          <a:lstStyle/>
          <a:p>
            <a:pPr marL="0" marR="0" lvl="0" indent="0" algn="l" defTabSz="831281" rtl="0" eaLnBrk="0" fontAlgn="base" latinLnBrk="0" hangingPunct="0">
              <a:lnSpc>
                <a:spcPct val="100000"/>
              </a:lnSpc>
              <a:spcBef>
                <a:spcPct val="0"/>
              </a:spcBef>
              <a:spcAft>
                <a:spcPct val="0"/>
              </a:spcAft>
              <a:buClrTx/>
              <a:buSzTx/>
              <a:buFontTx/>
              <a:buNone/>
              <a:tabLst/>
              <a:defRPr/>
            </a:pPr>
            <a:r>
              <a:rPr kumimoji="0" lang="en-US" sz="354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3"/>
              </a:rPr>
              <a:t>Free Materials</a:t>
            </a:r>
            <a:endParaRPr kumimoji="0" lang="en-US" sz="354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5684180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65538" name="Rectangle 2"/>
          <p:cNvSpPr>
            <a:spLocks noGrp="1" noChangeArrowheads="1"/>
          </p:cNvSpPr>
          <p:nvPr>
            <p:ph idx="1"/>
          </p:nvPr>
        </p:nvSpPr>
        <p:spPr>
          <a:xfrm>
            <a:off x="476250" y="450273"/>
            <a:ext cx="8489373" cy="4095750"/>
          </a:xfrm>
        </p:spPr>
        <p:txBody>
          <a:bodyPr vert="horz" wrap="square" lIns="89983" tIns="44992" rIns="89983" bIns="44992" numCol="1" anchor="t" anchorCtr="0" compatLnSpc="1">
            <a:prstTxWarp prst="textNoShape">
              <a:avLst/>
            </a:prstTxWarp>
          </a:bodyPr>
          <a:lstStyle/>
          <a:p>
            <a:pPr eaLnBrk="1" hangingPunct="1">
              <a:spcBef>
                <a:spcPct val="0"/>
              </a:spcBef>
              <a:defRPr/>
            </a:pPr>
            <a:r>
              <a:rPr lang="en-US" b="1" dirty="0">
                <a:latin typeface="Times New Roman" pitchFamily="18" charset="0"/>
              </a:rPr>
              <a:t>Restores normal nerve supply</a:t>
            </a:r>
          </a:p>
          <a:p>
            <a:pPr eaLnBrk="1" hangingPunct="1">
              <a:spcBef>
                <a:spcPct val="0"/>
              </a:spcBef>
              <a:defRPr/>
            </a:pPr>
            <a:r>
              <a:rPr lang="en-US" b="1" dirty="0">
                <a:latin typeface="Times New Roman" pitchFamily="18" charset="0"/>
              </a:rPr>
              <a:t>Normalizes blood flow </a:t>
            </a:r>
          </a:p>
          <a:p>
            <a:pPr eaLnBrk="1" hangingPunct="1">
              <a:spcBef>
                <a:spcPct val="0"/>
              </a:spcBef>
              <a:defRPr/>
            </a:pPr>
            <a:r>
              <a:rPr lang="en-US" b="1" dirty="0">
                <a:latin typeface="Times New Roman" pitchFamily="18" charset="0"/>
              </a:rPr>
              <a:t>Slows spinal degeneration &amp;                 improves disk health</a:t>
            </a:r>
          </a:p>
          <a:p>
            <a:pPr eaLnBrk="1" hangingPunct="1">
              <a:spcBef>
                <a:spcPct val="0"/>
              </a:spcBef>
              <a:defRPr/>
            </a:pPr>
            <a:r>
              <a:rPr lang="en-US" b="1" dirty="0">
                <a:latin typeface="Times New Roman" pitchFamily="18" charset="0"/>
              </a:rPr>
              <a:t>Improves posture &amp; restores mobility</a:t>
            </a:r>
          </a:p>
          <a:p>
            <a:pPr eaLnBrk="1" hangingPunct="1">
              <a:spcBef>
                <a:spcPct val="0"/>
              </a:spcBef>
              <a:defRPr/>
            </a:pPr>
            <a:r>
              <a:rPr lang="en-US" b="1" dirty="0">
                <a:latin typeface="Times New Roman" pitchFamily="18" charset="0"/>
              </a:rPr>
              <a:t>Relieves stress, tension &amp; increases energy</a:t>
            </a:r>
          </a:p>
          <a:p>
            <a:pPr eaLnBrk="1" hangingPunct="1">
              <a:spcBef>
                <a:spcPct val="0"/>
              </a:spcBef>
              <a:defRPr/>
            </a:pPr>
            <a:r>
              <a:rPr lang="en-US" b="1" dirty="0">
                <a:latin typeface="Times New Roman" pitchFamily="18" charset="0"/>
              </a:rPr>
              <a:t>Slows aging</a:t>
            </a:r>
          </a:p>
          <a:p>
            <a:pPr eaLnBrk="1" hangingPunct="1">
              <a:spcBef>
                <a:spcPct val="0"/>
              </a:spcBef>
              <a:defRPr/>
            </a:pPr>
            <a:r>
              <a:rPr lang="en-US" b="1" dirty="0">
                <a:latin typeface="Times New Roman" pitchFamily="18" charset="0"/>
              </a:rPr>
              <a:t>Improves athletic performance </a:t>
            </a:r>
          </a:p>
          <a:p>
            <a:pPr eaLnBrk="1" hangingPunct="1">
              <a:spcBef>
                <a:spcPct val="0"/>
              </a:spcBef>
              <a:defRPr/>
            </a:pPr>
            <a:r>
              <a:rPr lang="en-US" b="1" dirty="0">
                <a:latin typeface="Times New Roman" pitchFamily="18" charset="0"/>
              </a:rPr>
              <a:t>Allows better sleep</a:t>
            </a:r>
          </a:p>
        </p:txBody>
      </p:sp>
      <p:sp>
        <p:nvSpPr>
          <p:cNvPr id="5" name="Slide Number Placeholder 3"/>
          <p:cNvSpPr>
            <a:spLocks noGrp="1"/>
          </p:cNvSpPr>
          <p:nvPr>
            <p:ph type="sldNum" sz="quarter" idx="12"/>
          </p:nvPr>
        </p:nvSpPr>
        <p:spPr/>
        <p:txBody>
          <a:bodyPr/>
          <a:lstStyle/>
          <a:p>
            <a:pPr marL="0" marR="0" lvl="0" indent="0" algn="r" defTabSz="831281" rtl="0" eaLnBrk="1" fontAlgn="base" latinLnBrk="0" hangingPunct="1">
              <a:lnSpc>
                <a:spcPct val="100000"/>
              </a:lnSpc>
              <a:spcBef>
                <a:spcPct val="0"/>
              </a:spcBef>
              <a:spcAft>
                <a:spcPct val="0"/>
              </a:spcAft>
              <a:buClrTx/>
              <a:buSzTx/>
              <a:buFontTx/>
              <a:buNone/>
              <a:tabLst/>
              <a:defRPr/>
            </a:pPr>
            <a:fld id="{AD7EB7D6-AC60-450E-A0FD-2C7F49A42DAA}" type="slidenum">
              <a:rPr kumimoji="0" lang="en-US" sz="977"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n-ea"/>
                <a:cs typeface="+mn-cs"/>
              </a:rPr>
              <a:pPr marL="0" marR="0" lvl="0" indent="0" algn="r" defTabSz="831281" rtl="0" eaLnBrk="1" fontAlgn="base" latinLnBrk="0" hangingPunct="1">
                <a:lnSpc>
                  <a:spcPct val="100000"/>
                </a:lnSpc>
                <a:spcBef>
                  <a:spcPct val="0"/>
                </a:spcBef>
                <a:spcAft>
                  <a:spcPct val="0"/>
                </a:spcAft>
                <a:buClrTx/>
                <a:buSzTx/>
                <a:buFontTx/>
                <a:buNone/>
                <a:tabLst/>
                <a:defRPr/>
              </a:pPr>
              <a:t>67</a:t>
            </a:fld>
            <a:endParaRPr kumimoji="0" lang="en-US" sz="977" b="0" i="0" u="none" strike="noStrike" kern="1200" cap="none" spc="0" normalizeH="0" baseline="0" noProof="0">
              <a:ln>
                <a:noFill/>
              </a:ln>
              <a:solidFill>
                <a:srgbClr val="FFFFFF"/>
              </a:solidFill>
              <a:effectLst>
                <a:outerShdw blurRad="38100" dist="38100" dir="2700000" algn="tl">
                  <a:srgbClr val="000000"/>
                </a:outerShdw>
              </a:effectLst>
              <a:uLnTx/>
              <a:uFillTx/>
              <a:latin typeface="Verdana"/>
              <a:ea typeface="+mn-ea"/>
              <a:cs typeface="+mn-cs"/>
            </a:endParaRPr>
          </a:p>
        </p:txBody>
      </p:sp>
      <p:pic>
        <p:nvPicPr>
          <p:cNvPr id="107525" name="Picture 6" descr="PosterMiracle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18809" y="4424903"/>
            <a:ext cx="2978727" cy="2275935"/>
          </a:xfrm>
          <a:prstGeom prst="rect">
            <a:avLst/>
          </a:prstGeom>
          <a:noFill/>
          <a:ln w="25400">
            <a:solidFill>
              <a:srgbClr val="000000"/>
            </a:solidFill>
            <a:miter lim="800000"/>
            <a:headEnd/>
            <a:tailEnd/>
          </a:ln>
        </p:spPr>
      </p:pic>
      <p:sp>
        <p:nvSpPr>
          <p:cNvPr id="8" name="Rectangle 7"/>
          <p:cNvSpPr/>
          <p:nvPr/>
        </p:nvSpPr>
        <p:spPr>
          <a:xfrm>
            <a:off x="1052632" y="4984997"/>
            <a:ext cx="3307317" cy="513346"/>
          </a:xfrm>
          <a:prstGeom prst="rect">
            <a:avLst/>
          </a:prstGeom>
        </p:spPr>
        <p:txBody>
          <a:bodyPr wrap="none">
            <a:spAutoFit/>
          </a:bodyPr>
          <a:lstStyle/>
          <a:p>
            <a:pPr marL="0" marR="0" lvl="0" indent="0" algn="ctr" defTabSz="831281" rtl="0" eaLnBrk="0" fontAlgn="base" latinLnBrk="0" hangingPunct="0">
              <a:lnSpc>
                <a:spcPct val="100000"/>
              </a:lnSpc>
              <a:spcBef>
                <a:spcPct val="0"/>
              </a:spcBef>
              <a:spcAft>
                <a:spcPct val="0"/>
              </a:spcAft>
              <a:buClrTx/>
              <a:buSzTx/>
              <a:buFontTx/>
              <a:buNone/>
              <a:tabLst/>
              <a:defRPr/>
            </a:pPr>
            <a:r>
              <a:rPr kumimoji="0" lang="en-US" sz="2736" b="0" i="0" u="none" strike="noStrike" kern="1200" cap="none" spc="0" normalizeH="0" baseline="0" noProof="0" dirty="0">
                <a:ln>
                  <a:noFill/>
                </a:ln>
                <a:solidFill>
                  <a:srgbClr val="000000"/>
                </a:solidFill>
                <a:effectLst/>
                <a:uLnTx/>
                <a:uFillTx/>
                <a:latin typeface="Times New Roman" pitchFamily="18" charset="0"/>
                <a:ea typeface="+mn-ea"/>
                <a:cs typeface="+mn-cs"/>
              </a:rPr>
              <a:t>backtochiropractic.net</a:t>
            </a:r>
          </a:p>
        </p:txBody>
      </p:sp>
      <p:sp>
        <p:nvSpPr>
          <p:cNvPr id="7" name="TextBox 6"/>
          <p:cNvSpPr txBox="1"/>
          <p:nvPr/>
        </p:nvSpPr>
        <p:spPr>
          <a:xfrm>
            <a:off x="1440118" y="5507182"/>
            <a:ext cx="2806172" cy="629349"/>
          </a:xfrm>
          <a:prstGeom prst="rect">
            <a:avLst/>
          </a:prstGeom>
          <a:noFill/>
        </p:spPr>
        <p:txBody>
          <a:bodyPr wrap="none" lIns="83004" tIns="41502" rIns="83004" bIns="41502" rtlCol="0">
            <a:spAutoFit/>
          </a:bodyPr>
          <a:lstStyle/>
          <a:p>
            <a:pPr marL="0" marR="0" lvl="0" indent="0" algn="l" defTabSz="831281" rtl="0" eaLnBrk="0" fontAlgn="base" latinLnBrk="0" hangingPunct="0">
              <a:lnSpc>
                <a:spcPct val="100000"/>
              </a:lnSpc>
              <a:spcBef>
                <a:spcPct val="0"/>
              </a:spcBef>
              <a:spcAft>
                <a:spcPct val="0"/>
              </a:spcAft>
              <a:buClrTx/>
              <a:buSzTx/>
              <a:buFontTx/>
              <a:buNone/>
              <a:tabLst/>
              <a:defRPr/>
            </a:pPr>
            <a:r>
              <a:rPr kumimoji="0" lang="en-US" sz="354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hlinkClick r:id="rId4"/>
              </a:rPr>
              <a:t>Free Materials</a:t>
            </a:r>
            <a:endParaRPr kumimoji="0" lang="en-US" sz="354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231382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37538" name="Rectangle 2"/>
          <p:cNvSpPr>
            <a:spLocks noGrp="1" noChangeArrowheads="1"/>
          </p:cNvSpPr>
          <p:nvPr>
            <p:ph idx="1"/>
          </p:nvPr>
        </p:nvSpPr>
        <p:spPr>
          <a:xfrm>
            <a:off x="383165" y="264103"/>
            <a:ext cx="8656926" cy="4021282"/>
          </a:xfrm>
        </p:spPr>
        <p:txBody>
          <a:bodyPr vert="horz" wrap="square" lIns="89983" tIns="44992" rIns="89983" bIns="44992" numCol="1" anchor="t" anchorCtr="0" compatLnSpc="1">
            <a:prstTxWarp prst="textNoShape">
              <a:avLst/>
            </a:prstTxWarp>
          </a:bodyPr>
          <a:lstStyle/>
          <a:p>
            <a:pPr marL="0" indent="0" algn="ctr" eaLnBrk="1" hangingPunct="1">
              <a:buNone/>
              <a:tabLst>
                <a:tab pos="335111" algn="l"/>
                <a:tab pos="670220" algn="l"/>
              </a:tabLst>
              <a:defRPr/>
            </a:pPr>
            <a:r>
              <a:rPr lang="en-US" b="1" dirty="0">
                <a:solidFill>
                  <a:srgbClr val="FF9645"/>
                </a:solidFill>
                <a:effectLst>
                  <a:outerShdw blurRad="38100" dist="38100" dir="2700000" algn="tl">
                    <a:srgbClr val="000000">
                      <a:alpha val="43137"/>
                    </a:srgbClr>
                  </a:outerShdw>
                </a:effectLst>
                <a:latin typeface="Times New Roman" pitchFamily="18" charset="0"/>
              </a:rPr>
              <a:t>Benefits of Chiropractic in Asymptomatic </a:t>
            </a:r>
            <a:r>
              <a:rPr lang="en-US" b="1" dirty="0" err="1">
                <a:solidFill>
                  <a:srgbClr val="FF9645"/>
                </a:solidFill>
                <a:effectLst>
                  <a:outerShdw blurRad="38100" dist="38100" dir="2700000" algn="tl">
                    <a:srgbClr val="000000">
                      <a:alpha val="43137"/>
                    </a:srgbClr>
                  </a:outerShdw>
                </a:effectLst>
                <a:latin typeface="Times New Roman" pitchFamily="18" charset="0"/>
              </a:rPr>
              <a:t>Pts</a:t>
            </a:r>
            <a:endParaRPr lang="en-US" sz="3518" b="1" dirty="0">
              <a:solidFill>
                <a:srgbClr val="FF9645"/>
              </a:solidFill>
              <a:effectLst>
                <a:outerShdw blurRad="38100" dist="38100" dir="2700000" algn="tl">
                  <a:srgbClr val="000000">
                    <a:alpha val="43137"/>
                  </a:srgbClr>
                </a:outerShdw>
              </a:effectLst>
              <a:latin typeface="Times New Roman" pitchFamily="18" charset="0"/>
            </a:endParaRPr>
          </a:p>
          <a:p>
            <a:pPr marL="0" indent="0" eaLnBrk="1" hangingPunct="1">
              <a:buClr>
                <a:srgbClr val="FF5D03"/>
              </a:buClr>
              <a:buSzTx/>
              <a:buFont typeface="Wingdings" pitchFamily="2" charset="2"/>
              <a:buChar char="¯"/>
              <a:tabLst>
                <a:tab pos="335111" algn="l"/>
                <a:tab pos="670220" algn="l"/>
              </a:tabLst>
              <a:defRPr/>
            </a:pPr>
            <a:r>
              <a:rPr lang="en-US" b="1" dirty="0">
                <a:effectLst>
                  <a:outerShdw blurRad="38100" dist="38100" dir="2700000" algn="tl">
                    <a:srgbClr val="000000">
                      <a:alpha val="43137"/>
                    </a:srgbClr>
                  </a:outerShdw>
                </a:effectLst>
                <a:latin typeface="Times New Roman" pitchFamily="18" charset="0"/>
              </a:rPr>
              <a:t>Studies reported improvements in 	neurocognitive function, visual field blind 	spot analysis, visual acuity, salivary cortisol 	levels, muscle strength &amp; savings in health 	care costs.</a:t>
            </a:r>
          </a:p>
          <a:p>
            <a:pPr marL="0" indent="0" eaLnBrk="1" hangingPunct="1">
              <a:buClr>
                <a:srgbClr val="FF5D03"/>
              </a:buClr>
              <a:buSzTx/>
              <a:buFont typeface="Wingdings" pitchFamily="2" charset="2"/>
              <a:buChar char="¯"/>
              <a:tabLst>
                <a:tab pos="335111" algn="l"/>
                <a:tab pos="670220" algn="l"/>
              </a:tabLst>
              <a:defRPr/>
            </a:pPr>
            <a:r>
              <a:rPr lang="en-US" b="1" dirty="0">
                <a:effectLst>
                  <a:outerShdw blurRad="38100" dist="38100" dir="2700000" algn="tl">
                    <a:srgbClr val="000000">
                      <a:alpha val="43137"/>
                    </a:srgbClr>
                  </a:outerShdw>
                </a:effectLst>
                <a:latin typeface="Times New Roman" pitchFamily="18" charset="0"/>
              </a:rPr>
              <a:t>Improved: ROM, muscle strength,      	 	surface EMG, immune response</a:t>
            </a:r>
            <a:r>
              <a:rPr lang="en-US" b="1">
                <a:effectLst>
                  <a:outerShdw blurRad="38100" dist="38100" dir="2700000" algn="tl">
                    <a:srgbClr val="000000">
                      <a:alpha val="43137"/>
                    </a:srgbClr>
                  </a:outerShdw>
                </a:effectLst>
                <a:latin typeface="Times New Roman" pitchFamily="18" charset="0"/>
              </a:rPr>
              <a:t>, endorphin 	levels</a:t>
            </a:r>
            <a:r>
              <a:rPr lang="en-US" b="1" dirty="0">
                <a:effectLst>
                  <a:outerShdw blurRad="38100" dist="38100" dir="2700000" algn="tl">
                    <a:srgbClr val="000000">
                      <a:alpha val="43137"/>
                    </a:srgbClr>
                  </a:outerShdw>
                </a:effectLst>
                <a:latin typeface="Times New Roman" pitchFamily="18" charset="0"/>
              </a:rPr>
              <a:t>, BP, heart rate &amp; </a:t>
            </a:r>
            <a:r>
              <a:rPr lang="en-US" b="1" dirty="0" err="1">
                <a:effectLst>
                  <a:outerShdw blurRad="38100" dist="38100" dir="2700000" algn="tl">
                    <a:srgbClr val="000000">
                      <a:alpha val="43137"/>
                    </a:srgbClr>
                  </a:outerShdw>
                </a:effectLst>
                <a:latin typeface="Times New Roman" pitchFamily="18" charset="0"/>
              </a:rPr>
              <a:t>spirometry</a:t>
            </a:r>
            <a:r>
              <a:rPr lang="en-US" b="1" dirty="0">
                <a:effectLst>
                  <a:outerShdw blurRad="38100" dist="38100" dir="2700000" algn="tl">
                    <a:srgbClr val="000000">
                      <a:alpha val="43137"/>
                    </a:srgbClr>
                  </a:outerShdw>
                </a:effectLst>
                <a:latin typeface="Times New Roman" pitchFamily="18" charset="0"/>
              </a:rPr>
              <a:t>.</a:t>
            </a:r>
          </a:p>
          <a:p>
            <a:pPr marL="0" indent="0" eaLnBrk="1" hangingPunct="1">
              <a:buClr>
                <a:srgbClr val="FF5D03"/>
              </a:buClr>
              <a:buSzTx/>
              <a:buFont typeface="Wingdings" pitchFamily="2" charset="2"/>
              <a:buChar char="¯"/>
              <a:tabLst>
                <a:tab pos="335111" algn="l"/>
                <a:tab pos="670220" algn="l"/>
              </a:tabLst>
              <a:defRPr/>
            </a:pPr>
            <a:r>
              <a:rPr lang="en-US" b="1" dirty="0">
                <a:effectLst>
                  <a:outerShdw blurRad="38100" dist="38100" dir="2700000" algn="tl">
                    <a:srgbClr val="000000">
                      <a:alpha val="43137"/>
                    </a:srgbClr>
                  </a:outerShdw>
                </a:effectLst>
                <a:latin typeface="Times New Roman" pitchFamily="18" charset="0"/>
              </a:rPr>
              <a:t>Significant changes: agility, balance, 	kinesthetic perception, power &amp; speed 	reaction in asymptomatic athletes. </a:t>
            </a:r>
          </a:p>
        </p:txBody>
      </p:sp>
      <p:sp>
        <p:nvSpPr>
          <p:cNvPr id="31746" name="Slide Number Placeholder 4"/>
          <p:cNvSpPr>
            <a:spLocks noGrp="1"/>
          </p:cNvSpPr>
          <p:nvPr>
            <p:ph type="sldNum" sz="quarter" idx="12"/>
          </p:nvPr>
        </p:nvSpPr>
        <p:spPr>
          <a:xfrm>
            <a:off x="6712960" y="6030733"/>
            <a:ext cx="2085109" cy="446809"/>
          </a:xfrm>
          <a:noFill/>
        </p:spPr>
        <p:txBody>
          <a:bodyPr/>
          <a:lstStyle/>
          <a:p>
            <a:pPr defTabSz="831281">
              <a:defRPr/>
            </a:pPr>
            <a:fld id="{78EC43EA-C09F-49CD-AC2D-1B4A8E1E3953}" type="slidenum">
              <a:rPr lang="en-US">
                <a:solidFill>
                  <a:srgbClr val="FFFFFF"/>
                </a:solidFill>
                <a:latin typeface="Verdana"/>
              </a:rPr>
              <a:pPr defTabSz="831281">
                <a:defRPr/>
              </a:pPr>
              <a:t>68</a:t>
            </a:fld>
            <a:endParaRPr lang="en-US" dirty="0">
              <a:solidFill>
                <a:srgbClr val="FFFFFF"/>
              </a:solidFill>
              <a:latin typeface="Verdana"/>
            </a:endParaRPr>
          </a:p>
        </p:txBody>
      </p:sp>
    </p:spTree>
    <p:extLst>
      <p:ext uri="{BB962C8B-B14F-4D97-AF65-F5344CB8AC3E}">
        <p14:creationId xmlns:p14="http://schemas.microsoft.com/office/powerpoint/2010/main" val="370346708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99970" name="Rectangle 2"/>
          <p:cNvSpPr>
            <a:spLocks noGrp="1" noChangeArrowheads="1"/>
          </p:cNvSpPr>
          <p:nvPr>
            <p:ph idx="1"/>
          </p:nvPr>
        </p:nvSpPr>
        <p:spPr>
          <a:xfrm>
            <a:off x="550718" y="301336"/>
            <a:ext cx="8414905" cy="4021282"/>
          </a:xfrm>
        </p:spPr>
        <p:txBody>
          <a:bodyPr vert="horz" wrap="square" lIns="89983" tIns="44992" rIns="89983" bIns="44992" numCol="1" anchor="t" anchorCtr="0" compatLnSpc="1">
            <a:prstTxWarp prst="textNoShape">
              <a:avLst/>
            </a:prstTxWarp>
          </a:bodyPr>
          <a:lstStyle/>
          <a:p>
            <a:pPr marL="0" indent="0" algn="ctr" defTabSz="397168" eaLnBrk="1" hangingPunct="1">
              <a:buNone/>
              <a:defRPr/>
            </a:pPr>
            <a:r>
              <a:rPr lang="en-US" altLang="en-US" sz="3518" b="1" dirty="0">
                <a:solidFill>
                  <a:srgbClr val="FF9645"/>
                </a:solidFill>
                <a:effectLst>
                  <a:outerShdw blurRad="38100" dist="38100" dir="2700000" algn="tl">
                    <a:srgbClr val="000000">
                      <a:alpha val="43137"/>
                    </a:srgbClr>
                  </a:outerShdw>
                </a:effectLst>
                <a:latin typeface="Times New Roman" pitchFamily="18" charset="0"/>
              </a:rPr>
              <a:t>The Benefits of Adjustments</a:t>
            </a:r>
            <a:r>
              <a:rPr lang="en-US" altLang="en-US" b="1" dirty="0">
                <a:effectLst>
                  <a:outerShdw blurRad="38100" dist="38100" dir="2700000" algn="tl">
                    <a:srgbClr val="000000">
                      <a:alpha val="43137"/>
                    </a:srgbClr>
                  </a:outerShdw>
                </a:effectLst>
                <a:latin typeface="Times New Roman" pitchFamily="18" charset="0"/>
              </a:rPr>
              <a:t> </a:t>
            </a:r>
          </a:p>
          <a:p>
            <a:pPr marL="0" indent="0" defTabSz="397168" eaLnBrk="1" hangingPunct="1">
              <a:buNone/>
              <a:defRPr/>
            </a:pPr>
            <a:r>
              <a:rPr lang="en-US" altLang="en-US" b="1" dirty="0">
                <a:solidFill>
                  <a:srgbClr val="FFFFFF"/>
                </a:solidFill>
                <a:effectLst>
                  <a:outerShdw blurRad="38100" dist="38100" dir="2700000" algn="tl">
                    <a:srgbClr val="000000">
                      <a:alpha val="43137"/>
                    </a:srgbClr>
                  </a:outerShdw>
                </a:effectLst>
                <a:latin typeface="Times New Roman" pitchFamily="18" charset="0"/>
              </a:rPr>
              <a:t>All tissues of the back: muscles, ligaments,               </a:t>
            </a:r>
            <a:r>
              <a:rPr lang="en-US" altLang="en-US" b="1" dirty="0" err="1">
                <a:solidFill>
                  <a:srgbClr val="FFFFFF"/>
                </a:solidFill>
                <a:effectLst>
                  <a:outerShdw blurRad="38100" dist="38100" dir="2700000" algn="tl">
                    <a:srgbClr val="000000">
                      <a:alpha val="43137"/>
                    </a:srgbClr>
                  </a:outerShdw>
                </a:effectLst>
                <a:latin typeface="Times New Roman" pitchFamily="18" charset="0"/>
              </a:rPr>
              <a:t>jt</a:t>
            </a:r>
            <a:r>
              <a:rPr lang="en-US" altLang="en-US" b="1" dirty="0">
                <a:solidFill>
                  <a:srgbClr val="FFFFFF"/>
                </a:solidFill>
                <a:effectLst>
                  <a:outerShdw blurRad="38100" dist="38100" dir="2700000" algn="tl">
                    <a:srgbClr val="000000">
                      <a:alpha val="43137"/>
                    </a:srgbClr>
                  </a:outerShdw>
                </a:effectLst>
                <a:latin typeface="Times New Roman" pitchFamily="18" charset="0"/>
              </a:rPr>
              <a:t> capsules </a:t>
            </a:r>
            <a:r>
              <a:rPr lang="en-US" altLang="en-US" b="1" i="1" dirty="0">
                <a:solidFill>
                  <a:srgbClr val="FFFFFF"/>
                </a:solidFill>
                <a:effectLst>
                  <a:outerShdw blurRad="38100" dist="38100" dir="2700000" algn="tl">
                    <a:srgbClr val="000000">
                      <a:alpha val="43137"/>
                    </a:srgbClr>
                  </a:outerShdw>
                </a:effectLst>
                <a:latin typeface="Times New Roman" pitchFamily="18" charset="0"/>
              </a:rPr>
              <a:t>&amp;</a:t>
            </a:r>
            <a:r>
              <a:rPr lang="en-US" altLang="en-US" b="1" dirty="0">
                <a:solidFill>
                  <a:srgbClr val="FFFFFF"/>
                </a:solidFill>
                <a:effectLst>
                  <a:outerShdw blurRad="38100" dist="38100" dir="2700000" algn="tl">
                    <a:srgbClr val="000000">
                      <a:alpha val="43137"/>
                    </a:srgbClr>
                  </a:outerShdw>
                </a:effectLst>
                <a:latin typeface="Times New Roman" pitchFamily="18" charset="0"/>
              </a:rPr>
              <a:t> discs - respond &amp; heal well           when adjusted.</a:t>
            </a:r>
          </a:p>
          <a:p>
            <a:pPr marL="0" indent="0" defTabSz="397168" eaLnBrk="1" hangingPunct="1">
              <a:buNone/>
              <a:defRPr/>
            </a:pPr>
            <a:r>
              <a:rPr lang="en-US" altLang="en-US" b="1" dirty="0">
                <a:solidFill>
                  <a:srgbClr val="FFFFFF"/>
                </a:solidFill>
                <a:effectLst>
                  <a:outerShdw blurRad="38100" dist="38100" dir="2700000" algn="tl">
                    <a:srgbClr val="000000">
                      <a:alpha val="43137"/>
                    </a:srgbClr>
                  </a:outerShdw>
                </a:effectLst>
                <a:latin typeface="Times New Roman" pitchFamily="18" charset="0"/>
              </a:rPr>
              <a:t>1. Restores motion - symmetry &amp; ROM </a:t>
            </a:r>
          </a:p>
          <a:p>
            <a:pPr marL="0" indent="0" defTabSz="397168" eaLnBrk="1" hangingPunct="1">
              <a:buNone/>
              <a:defRPr/>
            </a:pPr>
            <a:r>
              <a:rPr lang="en-US" altLang="en-US" b="1" dirty="0">
                <a:solidFill>
                  <a:srgbClr val="FFFFFF"/>
                </a:solidFill>
                <a:effectLst>
                  <a:outerShdw blurRad="38100" dist="38100" dir="2700000" algn="tl">
                    <a:srgbClr val="000000">
                      <a:alpha val="43137"/>
                    </a:srgbClr>
                  </a:outerShdw>
                </a:effectLst>
                <a:latin typeface="Times New Roman" pitchFamily="18" charset="0"/>
              </a:rPr>
              <a:t>2. Normalizes biomechanics &amp; load distribution </a:t>
            </a:r>
          </a:p>
          <a:p>
            <a:pPr marL="0" indent="0" defTabSz="397168" eaLnBrk="1" hangingPunct="1">
              <a:buNone/>
              <a:defRPr/>
            </a:pPr>
            <a:r>
              <a:rPr lang="en-US" altLang="en-US" b="1" dirty="0">
                <a:solidFill>
                  <a:srgbClr val="FFFFFF"/>
                </a:solidFill>
                <a:effectLst>
                  <a:outerShdw blurRad="38100" dist="38100" dir="2700000" algn="tl">
                    <a:srgbClr val="000000">
                      <a:alpha val="43137"/>
                    </a:srgbClr>
                  </a:outerShdw>
                </a:effectLst>
                <a:latin typeface="Times New Roman" pitchFamily="18" charset="0"/>
              </a:rPr>
              <a:t>3. Pumps out waste products &amp; edematous fluid</a:t>
            </a:r>
          </a:p>
          <a:p>
            <a:pPr marL="0" indent="0" defTabSz="397168" eaLnBrk="1" hangingPunct="1">
              <a:buNone/>
              <a:defRPr/>
            </a:pPr>
            <a:r>
              <a:rPr lang="en-US" altLang="en-US" b="1" dirty="0">
                <a:solidFill>
                  <a:srgbClr val="FFFFFF"/>
                </a:solidFill>
                <a:effectLst>
                  <a:outerShdw blurRad="38100" dist="38100" dir="2700000" algn="tl">
                    <a:srgbClr val="000000">
                      <a:alpha val="43137"/>
                    </a:srgbClr>
                  </a:outerShdw>
                </a:effectLst>
                <a:latin typeface="Times New Roman" pitchFamily="18" charset="0"/>
              </a:rPr>
              <a:t>4. Improves discs &amp; </a:t>
            </a:r>
            <a:r>
              <a:rPr lang="en-US" altLang="en-US" b="1" dirty="0" err="1">
                <a:solidFill>
                  <a:srgbClr val="FFFFFF"/>
                </a:solidFill>
                <a:effectLst>
                  <a:outerShdw blurRad="38100" dist="38100" dir="2700000" algn="tl">
                    <a:srgbClr val="000000">
                      <a:alpha val="43137"/>
                    </a:srgbClr>
                  </a:outerShdw>
                </a:effectLst>
                <a:latin typeface="Times New Roman" pitchFamily="18" charset="0"/>
              </a:rPr>
              <a:t>articular</a:t>
            </a:r>
            <a:r>
              <a:rPr lang="en-US" altLang="en-US" b="1" dirty="0">
                <a:solidFill>
                  <a:srgbClr val="FFFFFF"/>
                </a:solidFill>
                <a:effectLst>
                  <a:outerShdw blurRad="38100" dist="38100" dir="2700000" algn="tl">
                    <a:srgbClr val="000000">
                      <a:alpha val="43137"/>
                    </a:srgbClr>
                  </a:outerShdw>
                </a:effectLst>
                <a:latin typeface="Times New Roman" pitchFamily="18" charset="0"/>
              </a:rPr>
              <a:t> cartilage nutrition</a:t>
            </a:r>
          </a:p>
          <a:p>
            <a:pPr marL="0" indent="0" defTabSz="397168" eaLnBrk="1" hangingPunct="1">
              <a:buNone/>
              <a:defRPr/>
            </a:pPr>
            <a:r>
              <a:rPr lang="en-US" altLang="en-US" b="1" dirty="0">
                <a:solidFill>
                  <a:srgbClr val="FFFFFF"/>
                </a:solidFill>
                <a:effectLst>
                  <a:outerShdw blurRad="38100" dist="38100" dir="2700000" algn="tl">
                    <a:srgbClr val="000000">
                      <a:alpha val="43137"/>
                    </a:srgbClr>
                  </a:outerShdw>
                </a:effectLst>
                <a:latin typeface="Times New Roman" pitchFamily="18" charset="0"/>
              </a:rPr>
              <a:t>5. Relaxes tight muscles</a:t>
            </a:r>
          </a:p>
          <a:p>
            <a:pPr marL="0" indent="0" defTabSz="397168" eaLnBrk="1" hangingPunct="1">
              <a:buNone/>
              <a:defRPr/>
            </a:pPr>
            <a:r>
              <a:rPr lang="en-US" altLang="en-US" b="1" dirty="0">
                <a:solidFill>
                  <a:srgbClr val="FFFFFF"/>
                </a:solidFill>
                <a:effectLst>
                  <a:outerShdw blurRad="38100" dist="38100" dir="2700000" algn="tl">
                    <a:srgbClr val="000000">
                      <a:alpha val="43137"/>
                    </a:srgbClr>
                  </a:outerShdw>
                </a:effectLst>
                <a:latin typeface="Times New Roman" pitchFamily="18" charset="0"/>
              </a:rPr>
              <a:t>6. Normalizes </a:t>
            </a:r>
            <a:r>
              <a:rPr lang="en-US" altLang="en-US" b="1" dirty="0" err="1">
                <a:solidFill>
                  <a:srgbClr val="FFFFFF"/>
                </a:solidFill>
                <a:effectLst>
                  <a:outerShdw blurRad="38100" dist="38100" dir="2700000" algn="tl">
                    <a:srgbClr val="000000">
                      <a:alpha val="43137"/>
                    </a:srgbClr>
                  </a:outerShdw>
                </a:effectLst>
                <a:latin typeface="Times New Roman" pitchFamily="18" charset="0"/>
              </a:rPr>
              <a:t>proprioception</a:t>
            </a:r>
            <a:r>
              <a:rPr lang="en-US" altLang="en-US" b="1" dirty="0">
                <a:solidFill>
                  <a:srgbClr val="FFFFFF"/>
                </a:solidFill>
                <a:effectLst>
                  <a:outerShdw blurRad="38100" dist="38100" dir="2700000" algn="tl">
                    <a:srgbClr val="000000">
                      <a:alpha val="43137"/>
                    </a:srgbClr>
                  </a:outerShdw>
                </a:effectLst>
                <a:latin typeface="Times New Roman" pitchFamily="18" charset="0"/>
              </a:rPr>
              <a:t>    </a:t>
            </a:r>
            <a:r>
              <a:rPr lang="en-US" altLang="en-US" b="1" dirty="0">
                <a:solidFill>
                  <a:srgbClr val="FFFFFF"/>
                </a:solidFill>
                <a:latin typeface="Times New Roman" pitchFamily="18" charset="0"/>
              </a:rPr>
              <a:t>		</a:t>
            </a:r>
            <a:endParaRPr lang="en-US" altLang="en-US" sz="2345" b="1" dirty="0">
              <a:solidFill>
                <a:srgbClr val="F64528"/>
              </a:solidFill>
              <a:latin typeface="Times New Roman" pitchFamily="18" charset="0"/>
              <a:ea typeface="宋体" charset="-122"/>
            </a:endParaRPr>
          </a:p>
        </p:txBody>
      </p:sp>
      <p:sp>
        <p:nvSpPr>
          <p:cNvPr id="3" name="Slide Number Placeholder 3"/>
          <p:cNvSpPr>
            <a:spLocks noGrp="1"/>
          </p:cNvSpPr>
          <p:nvPr>
            <p:ph type="sldNum" sz="quarter" idx="12"/>
          </p:nvPr>
        </p:nvSpPr>
        <p:spPr/>
        <p:txBody>
          <a:bodyPr/>
          <a:lstStyle/>
          <a:p>
            <a:pPr defTabSz="831281">
              <a:defRPr/>
            </a:pPr>
            <a:fld id="{CE366AB0-88A0-4037-911F-3E615E4F56A6}" type="slidenum">
              <a:rPr lang="en-US">
                <a:solidFill>
                  <a:srgbClr val="FFFFFF"/>
                </a:solidFill>
                <a:latin typeface="Verdana"/>
              </a:rPr>
              <a:pPr defTabSz="831281">
                <a:defRPr/>
              </a:pPr>
              <a:t>69</a:t>
            </a:fld>
            <a:endParaRPr lang="en-US">
              <a:solidFill>
                <a:srgbClr val="FFFFFF"/>
              </a:solidFill>
              <a:latin typeface="Verdana"/>
            </a:endParaRPr>
          </a:p>
        </p:txBody>
      </p:sp>
    </p:spTree>
    <p:extLst>
      <p:ext uri="{BB962C8B-B14F-4D97-AF65-F5344CB8AC3E}">
        <p14:creationId xmlns:p14="http://schemas.microsoft.com/office/powerpoint/2010/main" val="15906335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704850"/>
            <a:ext cx="8229600" cy="1143000"/>
          </a:xfrm>
        </p:spPr>
        <p:txBody>
          <a:bodyPr/>
          <a:lstStyle/>
          <a:p>
            <a:r>
              <a:rPr lang="en-US" dirty="0"/>
              <a:t>Winners                   Losers</a:t>
            </a:r>
          </a:p>
        </p:txBody>
      </p:sp>
      <p:sp>
        <p:nvSpPr>
          <p:cNvPr id="6147" name="Content Placeholder 2"/>
          <p:cNvSpPr>
            <a:spLocks noGrp="1"/>
          </p:cNvSpPr>
          <p:nvPr>
            <p:ph sz="half" idx="1"/>
          </p:nvPr>
        </p:nvSpPr>
        <p:spPr>
          <a:xfrm>
            <a:off x="457200" y="1920875"/>
            <a:ext cx="4038600" cy="4433888"/>
          </a:xfrm>
        </p:spPr>
        <p:txBody>
          <a:bodyPr/>
          <a:lstStyle/>
          <a:p>
            <a:r>
              <a:rPr lang="en-US" dirty="0"/>
              <a:t>Makes Commitments</a:t>
            </a:r>
          </a:p>
          <a:p>
            <a:r>
              <a:rPr lang="en-US" dirty="0"/>
              <a:t>Never Quits</a:t>
            </a:r>
          </a:p>
          <a:p>
            <a:r>
              <a:rPr lang="en-US" dirty="0"/>
              <a:t>Have the answers</a:t>
            </a:r>
          </a:p>
          <a:p>
            <a:r>
              <a:rPr lang="en-US" dirty="0"/>
              <a:t>Have dreams</a:t>
            </a:r>
          </a:p>
          <a:p>
            <a:r>
              <a:rPr lang="en-US" dirty="0"/>
              <a:t>Part of the TEAM</a:t>
            </a:r>
          </a:p>
          <a:p>
            <a:r>
              <a:rPr lang="en-US" dirty="0"/>
              <a:t>See Possibilities</a:t>
            </a:r>
          </a:p>
          <a:p>
            <a:r>
              <a:rPr lang="en-US" dirty="0"/>
              <a:t>See Potential</a:t>
            </a:r>
          </a:p>
          <a:p>
            <a:r>
              <a:rPr lang="en-US" dirty="0"/>
              <a:t>Believe in Win/Win</a:t>
            </a:r>
          </a:p>
        </p:txBody>
      </p:sp>
      <p:sp>
        <p:nvSpPr>
          <p:cNvPr id="6148" name="Content Placeholder 3"/>
          <p:cNvSpPr>
            <a:spLocks noGrp="1"/>
          </p:cNvSpPr>
          <p:nvPr>
            <p:ph sz="half" idx="2"/>
          </p:nvPr>
        </p:nvSpPr>
        <p:spPr>
          <a:xfrm>
            <a:off x="4648200" y="1920875"/>
            <a:ext cx="4038600" cy="4433888"/>
          </a:xfrm>
        </p:spPr>
        <p:txBody>
          <a:bodyPr/>
          <a:lstStyle/>
          <a:p>
            <a:r>
              <a:rPr lang="en-US" dirty="0"/>
              <a:t>Makes Promises</a:t>
            </a:r>
          </a:p>
          <a:p>
            <a:r>
              <a:rPr lang="en-US" dirty="0"/>
              <a:t>Always Quits</a:t>
            </a:r>
          </a:p>
          <a:p>
            <a:r>
              <a:rPr lang="en-US" dirty="0"/>
              <a:t>Have the excuses</a:t>
            </a:r>
          </a:p>
          <a:p>
            <a:r>
              <a:rPr lang="en-US" dirty="0"/>
              <a:t>Have schemes</a:t>
            </a:r>
          </a:p>
          <a:p>
            <a:r>
              <a:rPr lang="en-US" dirty="0"/>
              <a:t>A part from the TEAM</a:t>
            </a:r>
          </a:p>
          <a:p>
            <a:r>
              <a:rPr lang="en-US" dirty="0"/>
              <a:t>See Problems</a:t>
            </a:r>
          </a:p>
          <a:p>
            <a:r>
              <a:rPr lang="en-US" dirty="0"/>
              <a:t>See the Past</a:t>
            </a:r>
          </a:p>
          <a:p>
            <a:r>
              <a:rPr lang="en-US" dirty="0"/>
              <a:t>Believe  for them to win somebody has to lose</a:t>
            </a:r>
          </a:p>
          <a:p>
            <a:endParaRPr lang="en-US" dirty="0"/>
          </a:p>
        </p:txBody>
      </p:sp>
    </p:spTree>
    <p:extLst>
      <p:ext uri="{BB962C8B-B14F-4D97-AF65-F5344CB8AC3E}">
        <p14:creationId xmlns:p14="http://schemas.microsoft.com/office/powerpoint/2010/main" val="36303640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4066" name="Rectangle 2"/>
          <p:cNvSpPr>
            <a:spLocks noGrp="1" noChangeArrowheads="1"/>
          </p:cNvSpPr>
          <p:nvPr>
            <p:ph idx="1"/>
          </p:nvPr>
        </p:nvSpPr>
        <p:spPr>
          <a:xfrm>
            <a:off x="361768" y="247985"/>
            <a:ext cx="8414905" cy="4021282"/>
          </a:xfrm>
        </p:spPr>
        <p:txBody>
          <a:bodyPr vert="horz" wrap="square" lIns="89983" tIns="44992" rIns="89983" bIns="44992" numCol="1" anchor="t" anchorCtr="0" compatLnSpc="1">
            <a:prstTxWarp prst="textNoShape">
              <a:avLst/>
            </a:prstTxWarp>
          </a:bodyPr>
          <a:lstStyle/>
          <a:p>
            <a:pPr marL="0" indent="0" eaLnBrk="1" hangingPunct="1">
              <a:buNone/>
              <a:defRPr/>
            </a:pPr>
            <a:r>
              <a:rPr lang="en-US" altLang="en-US" b="1" dirty="0">
                <a:solidFill>
                  <a:srgbClr val="FFFFFF"/>
                </a:solidFill>
                <a:effectLst>
                  <a:outerShdw blurRad="38100" dist="38100" dir="2700000" algn="tl">
                    <a:srgbClr val="000000">
                      <a:alpha val="43137"/>
                    </a:srgbClr>
                  </a:outerShdw>
                </a:effectLst>
                <a:latin typeface="Times New Roman" pitchFamily="18" charset="0"/>
              </a:rPr>
              <a:t>7. Stimulates sensory-motor reflexes improving 	dynamic muscular stabilization of </a:t>
            </a:r>
            <a:r>
              <a:rPr lang="en-US" altLang="en-US" b="1" dirty="0" err="1">
                <a:solidFill>
                  <a:srgbClr val="FFFFFF"/>
                </a:solidFill>
                <a:effectLst>
                  <a:outerShdw blurRad="38100" dist="38100" dir="2700000" algn="tl">
                    <a:srgbClr val="000000">
                      <a:alpha val="43137"/>
                    </a:srgbClr>
                  </a:outerShdw>
                </a:effectLst>
                <a:latin typeface="Times New Roman" pitchFamily="18" charset="0"/>
              </a:rPr>
              <a:t>jts</a:t>
            </a:r>
            <a:endParaRPr lang="en-US" altLang="en-US" b="1" dirty="0">
              <a:solidFill>
                <a:srgbClr val="FFFFFF"/>
              </a:solidFill>
              <a:effectLst>
                <a:outerShdw blurRad="38100" dist="38100" dir="2700000" algn="tl">
                  <a:srgbClr val="000000">
                    <a:alpha val="43137"/>
                  </a:srgbClr>
                </a:outerShdw>
              </a:effectLst>
              <a:latin typeface="Times New Roman" pitchFamily="18" charset="0"/>
            </a:endParaRPr>
          </a:p>
          <a:p>
            <a:pPr marL="0" indent="0" eaLnBrk="1" hangingPunct="1">
              <a:buNone/>
              <a:defRPr/>
            </a:pPr>
            <a:r>
              <a:rPr lang="en-US" altLang="en-US" b="1" dirty="0">
                <a:solidFill>
                  <a:srgbClr val="FFFFFF"/>
                </a:solidFill>
                <a:effectLst>
                  <a:outerShdw blurRad="38100" dist="38100" dir="2700000" algn="tl">
                    <a:srgbClr val="000000">
                      <a:alpha val="43137"/>
                    </a:srgbClr>
                  </a:outerShdw>
                </a:effectLst>
                <a:latin typeface="Times New Roman" pitchFamily="18" charset="0"/>
              </a:rPr>
              <a:t>8. Accelerates healing - as movement: </a:t>
            </a:r>
          </a:p>
          <a:p>
            <a:pPr marL="0" indent="0" eaLnBrk="1" hangingPunct="1">
              <a:buNone/>
              <a:defRPr/>
            </a:pPr>
            <a:r>
              <a:rPr lang="en-US" altLang="en-US" b="1" dirty="0">
                <a:solidFill>
                  <a:srgbClr val="FFFFFF"/>
                </a:solidFill>
                <a:effectLst>
                  <a:outerShdw blurRad="38100" dist="38100" dir="2700000" algn="tl">
                    <a:srgbClr val="000000">
                      <a:alpha val="43137"/>
                    </a:srgbClr>
                  </a:outerShdw>
                </a:effectLst>
                <a:latin typeface="Times New Roman" pitchFamily="18" charset="0"/>
              </a:rPr>
              <a:t>	</a:t>
            </a:r>
            <a:r>
              <a:rPr lang="en-US" altLang="en-US" b="1" dirty="0">
                <a:solidFill>
                  <a:srgbClr val="FF9645"/>
                </a:solidFill>
                <a:effectLst>
                  <a:outerShdw blurRad="38100" dist="38100" dir="2700000" algn="tl">
                    <a:srgbClr val="000000">
                      <a:alpha val="43137"/>
                    </a:srgbClr>
                  </a:outerShdw>
                </a:effectLst>
                <a:latin typeface="Times New Roman" pitchFamily="18" charset="0"/>
                <a:sym typeface="Symbol" pitchFamily="18" charset="2"/>
              </a:rPr>
              <a:t></a:t>
            </a:r>
            <a:r>
              <a:rPr lang="en-US" altLang="en-US" b="1" dirty="0">
                <a:solidFill>
                  <a:srgbClr val="FFFFFF"/>
                </a:solidFill>
                <a:effectLst>
                  <a:outerShdw blurRad="38100" dist="38100" dir="2700000" algn="tl">
                    <a:srgbClr val="000000">
                      <a:alpha val="43137"/>
                    </a:srgbClr>
                  </a:outerShdw>
                </a:effectLst>
                <a:latin typeface="Times New Roman" pitchFamily="18" charset="0"/>
              </a:rPr>
              <a:t> metabolic rate</a:t>
            </a:r>
          </a:p>
          <a:p>
            <a:pPr marL="0" indent="0" eaLnBrk="1" hangingPunct="1">
              <a:buNone/>
              <a:defRPr/>
            </a:pPr>
            <a:r>
              <a:rPr lang="en-US" altLang="en-US" b="1" dirty="0">
                <a:solidFill>
                  <a:srgbClr val="FFFFFF"/>
                </a:solidFill>
                <a:effectLst>
                  <a:outerShdw blurRad="38100" dist="38100" dir="2700000" algn="tl">
                    <a:srgbClr val="000000">
                      <a:alpha val="43137"/>
                    </a:srgbClr>
                  </a:outerShdw>
                </a:effectLst>
                <a:latin typeface="Times New Roman" pitchFamily="18" charset="0"/>
              </a:rPr>
              <a:t>	</a:t>
            </a:r>
            <a:r>
              <a:rPr lang="en-US" altLang="en-US" b="1" dirty="0">
                <a:solidFill>
                  <a:srgbClr val="FF9645"/>
                </a:solidFill>
                <a:effectLst>
                  <a:outerShdw blurRad="38100" dist="38100" dir="2700000" algn="tl">
                    <a:srgbClr val="000000">
                      <a:alpha val="43137"/>
                    </a:srgbClr>
                  </a:outerShdw>
                </a:effectLst>
                <a:latin typeface="Times New Roman" pitchFamily="18" charset="0"/>
                <a:sym typeface="Symbol" pitchFamily="18" charset="2"/>
              </a:rPr>
              <a:t></a:t>
            </a:r>
            <a:r>
              <a:rPr lang="en-US" altLang="en-US" b="1" dirty="0">
                <a:solidFill>
                  <a:srgbClr val="FFFFFF"/>
                </a:solidFill>
                <a:effectLst>
                  <a:outerShdw blurRad="38100" dist="38100" dir="2700000" algn="tl">
                    <a:srgbClr val="000000">
                      <a:alpha val="43137"/>
                    </a:srgbClr>
                  </a:outerShdw>
                </a:effectLst>
                <a:latin typeface="Times New Roman" pitchFamily="18" charset="0"/>
              </a:rPr>
              <a:t> collagen &amp; protein production</a:t>
            </a:r>
          </a:p>
          <a:p>
            <a:pPr marL="0" indent="0" eaLnBrk="1" hangingPunct="1">
              <a:buNone/>
              <a:defRPr/>
            </a:pPr>
            <a:r>
              <a:rPr lang="en-US" altLang="en-US" b="1" dirty="0">
                <a:solidFill>
                  <a:srgbClr val="FFFFFF"/>
                </a:solidFill>
                <a:effectLst>
                  <a:outerShdw blurRad="38100" dist="38100" dir="2700000" algn="tl">
                    <a:srgbClr val="000000">
                      <a:alpha val="43137"/>
                    </a:srgbClr>
                  </a:outerShdw>
                </a:effectLst>
                <a:latin typeface="Times New Roman" pitchFamily="18" charset="0"/>
              </a:rPr>
              <a:t>9. Improves alignment of new connective tissue</a:t>
            </a:r>
          </a:p>
          <a:p>
            <a:pPr marL="0" indent="0" algn="ctr">
              <a:spcBef>
                <a:spcPct val="0"/>
              </a:spcBef>
              <a:buClrTx/>
              <a:buNone/>
              <a:defRPr/>
            </a:pPr>
            <a:endParaRPr lang="en-US" altLang="en-US" sz="1368" b="1" dirty="0">
              <a:solidFill>
                <a:srgbClr val="FF8B4B"/>
              </a:solidFill>
              <a:effectLst>
                <a:outerShdw blurRad="38100" dist="38100" dir="2700000" algn="tl">
                  <a:srgbClr val="000000">
                    <a:alpha val="43137"/>
                  </a:srgbClr>
                </a:outerShdw>
              </a:effectLst>
              <a:latin typeface="Times New Roman" pitchFamily="18" charset="0"/>
            </a:endParaRPr>
          </a:p>
          <a:p>
            <a:pPr marL="0" indent="0" algn="ctr">
              <a:spcBef>
                <a:spcPct val="0"/>
              </a:spcBef>
              <a:buClrTx/>
              <a:buNone/>
              <a:defRPr/>
            </a:pPr>
            <a:r>
              <a:rPr lang="en-US" altLang="en-US" sz="2345" b="1" dirty="0" err="1">
                <a:solidFill>
                  <a:srgbClr val="FF8B4B"/>
                </a:solidFill>
                <a:effectLst>
                  <a:outerShdw blurRad="38100" dist="38100" dir="2700000" algn="tl">
                    <a:srgbClr val="000000">
                      <a:alpha val="43137"/>
                    </a:srgbClr>
                  </a:outerShdw>
                </a:effectLst>
                <a:latin typeface="Times New Roman" pitchFamily="18" charset="0"/>
              </a:rPr>
              <a:t>Malik</a:t>
            </a:r>
            <a:r>
              <a:rPr lang="en-US" altLang="en-US" sz="2345" b="1" dirty="0">
                <a:solidFill>
                  <a:srgbClr val="FF8B4B"/>
                </a:solidFill>
                <a:effectLst>
                  <a:outerShdw blurRad="38100" dist="38100" dir="2700000" algn="tl">
                    <a:srgbClr val="000000">
                      <a:alpha val="43137"/>
                    </a:srgbClr>
                  </a:outerShdw>
                </a:effectLst>
                <a:latin typeface="Times New Roman" pitchFamily="18" charset="0"/>
              </a:rPr>
              <a:t> Slosberg, DC</a:t>
            </a:r>
          </a:p>
          <a:p>
            <a:pPr marL="0" indent="0" algn="ctr">
              <a:spcBef>
                <a:spcPct val="0"/>
              </a:spcBef>
              <a:buClrTx/>
              <a:buNone/>
              <a:defRPr/>
            </a:pPr>
            <a:endParaRPr lang="en-US" altLang="en-US" sz="1564" b="1" dirty="0">
              <a:solidFill>
                <a:srgbClr val="FF8B4B"/>
              </a:solidFill>
              <a:effectLst>
                <a:outerShdw blurRad="38100" dist="38100" dir="2700000" algn="tl">
                  <a:srgbClr val="000000">
                    <a:alpha val="43137"/>
                  </a:srgbClr>
                </a:outerShdw>
              </a:effectLst>
              <a:latin typeface="Times New Roman" pitchFamily="18" charset="0"/>
            </a:endParaRPr>
          </a:p>
          <a:p>
            <a:pPr marL="0" indent="0" algn="ctr">
              <a:spcBef>
                <a:spcPct val="0"/>
              </a:spcBef>
              <a:buClrTx/>
              <a:buNone/>
              <a:defRPr/>
            </a:pPr>
            <a:r>
              <a:rPr lang="en-US" altLang="zh-CN" b="1" dirty="0">
                <a:effectLst>
                  <a:outerShdw blurRad="38100" dist="38100" dir="2700000" algn="tl">
                    <a:srgbClr val="000000">
                      <a:alpha val="43137"/>
                    </a:srgbClr>
                  </a:outerShdw>
                </a:effectLst>
                <a:latin typeface="Times New Roman" pitchFamily="18" charset="0"/>
                <a:ea typeface="宋体" charset="-122"/>
              </a:rPr>
              <a:t>Negative Effects of Immobilization-</a:t>
            </a:r>
            <a:r>
              <a:rPr lang="en-US" altLang="zh-CN" b="1" dirty="0" err="1">
                <a:effectLst>
                  <a:outerShdw blurRad="38100" dist="38100" dir="2700000" algn="tl">
                    <a:srgbClr val="000000">
                      <a:alpha val="43137"/>
                    </a:srgbClr>
                  </a:outerShdw>
                </a:effectLst>
                <a:latin typeface="Times New Roman" pitchFamily="18" charset="0"/>
                <a:ea typeface="宋体" charset="-122"/>
              </a:rPr>
              <a:t>Deconditioning</a:t>
            </a:r>
            <a:r>
              <a:rPr lang="en-US" altLang="zh-CN" b="1" dirty="0">
                <a:effectLst>
                  <a:outerShdw blurRad="38100" dist="38100" dir="2700000" algn="tl">
                    <a:srgbClr val="000000">
                      <a:alpha val="43137"/>
                    </a:srgbClr>
                  </a:outerShdw>
                </a:effectLst>
                <a:latin typeface="Times New Roman" pitchFamily="18" charset="0"/>
                <a:ea typeface="宋体" charset="-122"/>
              </a:rPr>
              <a:t> Syndrome  </a:t>
            </a:r>
          </a:p>
          <a:p>
            <a:pPr marL="0" indent="0" algn="ctr">
              <a:spcBef>
                <a:spcPct val="0"/>
              </a:spcBef>
              <a:buClrTx/>
              <a:buNone/>
              <a:defRPr/>
            </a:pPr>
            <a:r>
              <a:rPr lang="en-US" altLang="zh-CN" sz="2345" b="1" dirty="0">
                <a:solidFill>
                  <a:srgbClr val="FF9933"/>
                </a:solidFill>
                <a:effectLst>
                  <a:outerShdw blurRad="38100" dist="38100" dir="2700000" algn="tl">
                    <a:srgbClr val="000000">
                      <a:alpha val="43137"/>
                    </a:srgbClr>
                  </a:outerShdw>
                </a:effectLst>
                <a:latin typeface="Times New Roman" pitchFamily="18" charset="0"/>
                <a:ea typeface="宋体" charset="-122"/>
              </a:rPr>
              <a:t>Craig </a:t>
            </a:r>
            <a:r>
              <a:rPr lang="en-US" altLang="zh-CN" sz="2345" b="1" dirty="0" err="1">
                <a:solidFill>
                  <a:srgbClr val="FF9933"/>
                </a:solidFill>
                <a:effectLst>
                  <a:outerShdw blurRad="38100" dist="38100" dir="2700000" algn="tl">
                    <a:srgbClr val="000000">
                      <a:alpha val="43137"/>
                    </a:srgbClr>
                  </a:outerShdw>
                </a:effectLst>
                <a:latin typeface="Times New Roman" pitchFamily="18" charset="0"/>
                <a:ea typeface="宋体" charset="-122"/>
              </a:rPr>
              <a:t>Liebenson</a:t>
            </a:r>
            <a:r>
              <a:rPr lang="en-US" altLang="zh-CN" sz="2345" b="1" dirty="0">
                <a:solidFill>
                  <a:srgbClr val="FF9933"/>
                </a:solidFill>
                <a:effectLst>
                  <a:outerShdw blurRad="38100" dist="38100" dir="2700000" algn="tl">
                    <a:srgbClr val="000000">
                      <a:alpha val="43137"/>
                    </a:srgbClr>
                  </a:outerShdw>
                </a:effectLst>
                <a:latin typeface="Times New Roman" pitchFamily="18" charset="0"/>
                <a:ea typeface="宋体" charset="-122"/>
              </a:rPr>
              <a:t>, DC</a:t>
            </a:r>
            <a:endParaRPr lang="en-US" altLang="en-US" sz="2345" b="1" dirty="0">
              <a:solidFill>
                <a:srgbClr val="F64528"/>
              </a:solidFill>
              <a:effectLst>
                <a:outerShdw blurRad="38100" dist="38100" dir="2700000" algn="tl">
                  <a:srgbClr val="000000">
                    <a:alpha val="43137"/>
                  </a:srgbClr>
                </a:outerShdw>
              </a:effectLst>
              <a:latin typeface="Times New Roman" pitchFamily="18" charset="0"/>
              <a:ea typeface="宋体" charset="-122"/>
            </a:endParaRPr>
          </a:p>
        </p:txBody>
      </p:sp>
      <p:sp>
        <p:nvSpPr>
          <p:cNvPr id="3" name="Slide Number Placeholder 3"/>
          <p:cNvSpPr>
            <a:spLocks noGrp="1"/>
          </p:cNvSpPr>
          <p:nvPr>
            <p:ph type="sldNum" sz="quarter" idx="12"/>
          </p:nvPr>
        </p:nvSpPr>
        <p:spPr/>
        <p:txBody>
          <a:bodyPr/>
          <a:lstStyle/>
          <a:p>
            <a:pPr defTabSz="831281">
              <a:defRPr/>
            </a:pPr>
            <a:fld id="{2FDA4CDA-A5B0-4699-86C8-3C382750D409}" type="slidenum">
              <a:rPr lang="en-US">
                <a:solidFill>
                  <a:srgbClr val="FFFFFF"/>
                </a:solidFill>
                <a:latin typeface="Verdana"/>
              </a:rPr>
              <a:pPr defTabSz="831281">
                <a:defRPr/>
              </a:pPr>
              <a:t>70</a:t>
            </a:fld>
            <a:endParaRPr lang="en-US">
              <a:solidFill>
                <a:srgbClr val="FFFFFF"/>
              </a:solidFill>
              <a:latin typeface="Verdana"/>
            </a:endParaRPr>
          </a:p>
        </p:txBody>
      </p:sp>
      <p:sp>
        <p:nvSpPr>
          <p:cNvPr id="6" name="Rectangle 5"/>
          <p:cNvSpPr/>
          <p:nvPr/>
        </p:nvSpPr>
        <p:spPr>
          <a:xfrm>
            <a:off x="2877772" y="5598526"/>
            <a:ext cx="3578287" cy="513346"/>
          </a:xfrm>
          <a:prstGeom prst="rect">
            <a:avLst/>
          </a:prstGeom>
        </p:spPr>
        <p:txBody>
          <a:bodyPr wrap="none">
            <a:spAutoFit/>
          </a:bodyPr>
          <a:lstStyle/>
          <a:p>
            <a:pPr algn="ctr" defTabSz="831281">
              <a:defRPr/>
            </a:pPr>
            <a:r>
              <a:rPr lang="en-US" sz="2736" b="1" dirty="0">
                <a:solidFill>
                  <a:srgbClr val="FF0000"/>
                </a:solidFill>
                <a:effectLst>
                  <a:outerShdw blurRad="38100" dist="38100" dir="2700000" algn="tl">
                    <a:srgbClr val="000000">
                      <a:alpha val="43137"/>
                    </a:srgbClr>
                  </a:outerShdw>
                </a:effectLst>
                <a:latin typeface="Times New Roman" pitchFamily="18" charset="0"/>
              </a:rPr>
              <a:t>backtochiropractic.net</a:t>
            </a:r>
          </a:p>
        </p:txBody>
      </p:sp>
      <p:sp>
        <p:nvSpPr>
          <p:cNvPr id="7" name="TextBox 6"/>
          <p:cNvSpPr txBox="1"/>
          <p:nvPr/>
        </p:nvSpPr>
        <p:spPr>
          <a:xfrm>
            <a:off x="3186545" y="5976509"/>
            <a:ext cx="2806172" cy="629349"/>
          </a:xfrm>
          <a:prstGeom prst="rect">
            <a:avLst/>
          </a:prstGeom>
          <a:noFill/>
        </p:spPr>
        <p:txBody>
          <a:bodyPr wrap="none" lIns="83004" tIns="41502" rIns="83004" bIns="41502" rtlCol="0">
            <a:spAutoFit/>
          </a:bodyPr>
          <a:lstStyle/>
          <a:p>
            <a:pPr defTabSz="831281">
              <a:defRPr/>
            </a:pPr>
            <a:r>
              <a:rPr lang="en-US" sz="3545" dirty="0">
                <a:solidFill>
                  <a:srgbClr val="FF0000"/>
                </a:solidFill>
                <a:latin typeface="Times New Roman" panose="02020603050405020304" pitchFamily="18" charset="0"/>
                <a:cs typeface="Times New Roman" panose="02020603050405020304" pitchFamily="18" charset="0"/>
                <a:hlinkClick r:id="rId3"/>
              </a:rPr>
              <a:t>Free Materials</a:t>
            </a:r>
            <a:endParaRPr lang="en-US" sz="3545"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341391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FF9933"/>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27314" y="1350818"/>
            <a:ext cx="8563841" cy="1143000"/>
          </a:xfrm>
          <a:prstGeom prst="rect">
            <a:avLst/>
          </a:prstGeom>
          <a:noFill/>
          <a:ln w="9525">
            <a:noFill/>
            <a:miter lim="800000"/>
            <a:headEnd/>
            <a:tailEnd/>
          </a:ln>
          <a:effectLst/>
        </p:spPr>
        <p:txBody>
          <a:bodyPr vert="horz" wrap="square" lIns="90114" tIns="45055" rIns="90114" bIns="45055" numCol="1" anchor="ctr" anchorCtr="0" compatLnSpc="1">
            <a:prstTxWarp prst="textNoShape">
              <a:avLst/>
            </a:prstTxWarp>
          </a:bodyPr>
          <a:lstStyle/>
          <a:p>
            <a:pPr algn="ctr" defTabSz="831281" eaLnBrk="1" hangingPunct="1">
              <a:defRPr/>
            </a:pPr>
            <a:r>
              <a:rPr lang="en-US" altLang="en-US" sz="3182" b="1" kern="0" dirty="0">
                <a:solidFill>
                  <a:prstClr val="black"/>
                </a:solidFill>
                <a:latin typeface="Times New Roman" panose="02020603050405020304" pitchFamily="18" charset="0"/>
                <a:cs typeface="Times New Roman" panose="02020603050405020304" pitchFamily="18" charset="0"/>
              </a:rPr>
              <a:t>Activity </a:t>
            </a:r>
          </a:p>
          <a:p>
            <a:pPr algn="ctr" defTabSz="831281" eaLnBrk="1" hangingPunct="1">
              <a:defRPr/>
            </a:pPr>
            <a:r>
              <a:rPr lang="en-US" sz="3182" b="1" dirty="0">
                <a:solidFill>
                  <a:prstClr val="black"/>
                </a:solidFill>
                <a:latin typeface="Times New Roman" panose="02020603050405020304" pitchFamily="18" charset="0"/>
                <a:cs typeface="Times New Roman" panose="02020603050405020304" pitchFamily="18" charset="0"/>
              </a:rPr>
              <a:t>When To Choose Chiropractic Wellness Care!</a:t>
            </a:r>
          </a:p>
          <a:p>
            <a:pPr algn="ctr" defTabSz="831281" eaLnBrk="1" hangingPunct="1">
              <a:defRPr/>
            </a:pPr>
            <a:r>
              <a:rPr lang="en-US" sz="2545" b="1" dirty="0">
                <a:solidFill>
                  <a:prstClr val="black"/>
                </a:solidFill>
                <a:latin typeface="Times New Roman" panose="02020603050405020304" pitchFamily="18" charset="0"/>
                <a:cs typeface="Times New Roman" panose="02020603050405020304" pitchFamily="18" charset="0"/>
              </a:rPr>
              <a:t>This should be part of your initial intake form: </a:t>
            </a:r>
          </a:p>
          <a:p>
            <a:pPr algn="ctr" defTabSz="831281"/>
            <a:r>
              <a:rPr lang="en-US" sz="2545"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Make a list of the top 20 wellness (non-pain or symptom) benefits of chiropractic care. This list should be easily found on your office window, on your website, on your initial intake form &amp; in your waiting room. </a:t>
            </a:r>
          </a:p>
          <a:p>
            <a:pPr algn="ctr" defTabSz="831281"/>
            <a:r>
              <a:rPr lang="en-US" sz="2545"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Hmmm… he said it again!</a:t>
            </a:r>
            <a:br>
              <a:rPr lang="en-US" altLang="en-US" sz="2545" b="1" kern="0" dirty="0">
                <a:solidFill>
                  <a:srgbClr val="FF9645"/>
                </a:solidFill>
                <a:latin typeface="Rockwell Extra Bold" pitchFamily="18" charset="0"/>
              </a:rPr>
            </a:br>
            <a:endParaRPr lang="en-US" sz="2545" b="1" kern="0" dirty="0">
              <a:solidFill>
                <a:srgbClr val="FF9645"/>
              </a:solidFill>
              <a:latin typeface="Rockwell Extra Bold" pitchFamily="18" charset="0"/>
            </a:endParaRPr>
          </a:p>
        </p:txBody>
      </p:sp>
      <p:sp>
        <p:nvSpPr>
          <p:cNvPr id="2" name="Slide Number Placeholder 1"/>
          <p:cNvSpPr>
            <a:spLocks noGrp="1"/>
          </p:cNvSpPr>
          <p:nvPr>
            <p:ph type="sldNum" sz="quarter" idx="12"/>
          </p:nvPr>
        </p:nvSpPr>
        <p:spPr/>
        <p:txBody>
          <a:bodyPr/>
          <a:lstStyle/>
          <a:p>
            <a:pPr defTabSz="831281">
              <a:defRPr/>
            </a:pPr>
            <a:fld id="{253AAD75-9AC2-4556-AA1E-50F2B14667B2}" type="slidenum">
              <a:rPr lang="en-US">
                <a:solidFill>
                  <a:prstClr val="white"/>
                </a:solidFill>
                <a:latin typeface="Tahoma"/>
              </a:rPr>
              <a:pPr defTabSz="831281">
                <a:defRPr/>
              </a:pPr>
              <a:t>71</a:t>
            </a:fld>
            <a:endParaRPr lang="en-US">
              <a:solidFill>
                <a:prstClr val="white"/>
              </a:solidFill>
              <a:latin typeface="Tahoma"/>
            </a:endParaRPr>
          </a:p>
        </p:txBody>
      </p:sp>
      <p:pic>
        <p:nvPicPr>
          <p:cNvPr id="3074" name="Picture 2" descr="http://sfchiro.org/wp-content/uploads/2015/11/choose-chiropract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457" y="3504429"/>
            <a:ext cx="3255818" cy="3111116"/>
          </a:xfrm>
          <a:prstGeom prst="rect">
            <a:avLst/>
          </a:prstGeom>
          <a:noFill/>
          <a:ln w="2540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631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FF9933"/>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831281">
              <a:defRPr/>
            </a:pPr>
            <a:fld id="{253AAD75-9AC2-4556-AA1E-50F2B14667B2}" type="slidenum">
              <a:rPr lang="en-US">
                <a:solidFill>
                  <a:prstClr val="white"/>
                </a:solidFill>
                <a:latin typeface="Tahoma"/>
              </a:rPr>
              <a:pPr defTabSz="831281">
                <a:defRPr/>
              </a:pPr>
              <a:t>72</a:t>
            </a:fld>
            <a:endParaRPr lang="en-US">
              <a:solidFill>
                <a:prstClr val="white"/>
              </a:solidFill>
              <a:latin typeface="Tahoma"/>
            </a:endParaRPr>
          </a:p>
        </p:txBody>
      </p:sp>
      <p:sp>
        <p:nvSpPr>
          <p:cNvPr id="3" name="TextBox 2"/>
          <p:cNvSpPr txBox="1"/>
          <p:nvPr/>
        </p:nvSpPr>
        <p:spPr>
          <a:xfrm>
            <a:off x="1322666" y="103912"/>
            <a:ext cx="6739481" cy="1202831"/>
          </a:xfrm>
          <a:prstGeom prst="rect">
            <a:avLst/>
          </a:prstGeom>
          <a:noFill/>
        </p:spPr>
        <p:txBody>
          <a:bodyPr wrap="none" lIns="82998" tIns="41498" rIns="82998" bIns="41498" rtlCol="0">
            <a:spAutoFit/>
          </a:bodyPr>
          <a:lstStyle/>
          <a:p>
            <a:pPr algn="ctr" defTabSz="831281"/>
            <a:r>
              <a:rPr lang="en-US" sz="3636"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Wellness (non-pain or symptom) </a:t>
            </a:r>
          </a:p>
          <a:p>
            <a:pPr algn="ctr" defTabSz="831281"/>
            <a:r>
              <a:rPr lang="en-US" sz="3636"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Benefits Of Chiropractic Care</a:t>
            </a:r>
            <a:endParaRPr lang="en-US" sz="3545" dirty="0">
              <a:solidFill>
                <a:prstClr val="white"/>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637" y="1289977"/>
            <a:ext cx="5814580" cy="81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177641" y="1860579"/>
            <a:ext cx="3671455" cy="3720644"/>
          </a:xfrm>
          <a:prstGeom prst="rect">
            <a:avLst/>
          </a:prstGeom>
          <a:noFill/>
        </p:spPr>
        <p:txBody>
          <a:bodyPr wrap="square" lIns="83004" tIns="41502" rIns="83004" bIns="41502" rtlCol="0">
            <a:spAutoFit/>
          </a:bodyPr>
          <a:lstStyle/>
          <a:p>
            <a:pPr defTabSz="671540"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Activities Of Daily Living	 	 </a:t>
            </a:r>
          </a:p>
          <a:p>
            <a:pPr defTabSz="671540"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Athletic Performance	 </a:t>
            </a:r>
          </a:p>
          <a:p>
            <a:pPr defTabSz="671540"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Balance	 	 	 </a:t>
            </a:r>
          </a:p>
          <a:p>
            <a:pPr defTabSz="671540"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Blood Pressure	 	 	 </a:t>
            </a:r>
          </a:p>
          <a:p>
            <a:pPr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Breathing Measurements	 	            </a:t>
            </a:r>
          </a:p>
          <a:p>
            <a:pPr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Decreased Stress	 	 	 </a:t>
            </a:r>
          </a:p>
          <a:p>
            <a:pPr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Fewer Colds	 	 	 </a:t>
            </a:r>
          </a:p>
          <a:p>
            <a:pPr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Increased Flexibility</a:t>
            </a:r>
          </a:p>
          <a:p>
            <a:pPr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Increased Range of Motion 	  </a:t>
            </a:r>
          </a:p>
          <a:p>
            <a:pPr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Improved Digestion</a:t>
            </a:r>
          </a:p>
          <a:p>
            <a:pPr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Improved Posture	 	 </a:t>
            </a:r>
          </a:p>
        </p:txBody>
      </p:sp>
      <p:sp>
        <p:nvSpPr>
          <p:cNvPr id="11" name="TextBox 10"/>
          <p:cNvSpPr txBox="1"/>
          <p:nvPr/>
        </p:nvSpPr>
        <p:spPr>
          <a:xfrm>
            <a:off x="4849092" y="1860580"/>
            <a:ext cx="3671454" cy="3161132"/>
          </a:xfrm>
          <a:prstGeom prst="rect">
            <a:avLst/>
          </a:prstGeom>
          <a:noFill/>
        </p:spPr>
        <p:txBody>
          <a:bodyPr wrap="square" lIns="83004" tIns="41502" rIns="83004" bIns="41502" rtlCol="0">
            <a:spAutoFit/>
          </a:bodyPr>
          <a:lstStyle/>
          <a:p>
            <a:pPr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Improved Sleep Patterns	 	 </a:t>
            </a:r>
          </a:p>
          <a:p>
            <a:pPr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Increased Energy	 	 </a:t>
            </a:r>
          </a:p>
          <a:p>
            <a:pPr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Neurological Test Improvements	  </a:t>
            </a:r>
          </a:p>
          <a:p>
            <a:pPr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Orthopedic Test Improvements 	 </a:t>
            </a:r>
          </a:p>
          <a:p>
            <a:pPr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Pulse	 	 	 </a:t>
            </a:r>
          </a:p>
          <a:p>
            <a:pPr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Respiration Rate	 	  </a:t>
            </a:r>
          </a:p>
          <a:p>
            <a:pPr defTabSz="831281" eaLnBrk="1" hangingPunct="1">
              <a:defRPr/>
            </a:pPr>
            <a:r>
              <a:rPr lang="en-US" altLang="en-US" sz="1818" b="1" kern="0" dirty="0">
                <a:solidFill>
                  <a:prstClr val="black"/>
                </a:solidFill>
                <a:latin typeface="Times New Roman" panose="02020603050405020304" pitchFamily="18" charset="0"/>
                <a:cs typeface="Times New Roman" panose="02020603050405020304" pitchFamily="18" charset="0"/>
              </a:rPr>
              <a:t>Strength	 	 	 Prevention of Surgery	 	 Weight Loss BMI</a:t>
            </a:r>
          </a:p>
          <a:p>
            <a:pPr defTabSz="831281" eaLnBrk="1" hangingPunct="1">
              <a:defRPr/>
            </a:pPr>
            <a:r>
              <a:rPr lang="en-US" sz="1818" b="1" kern="0" dirty="0">
                <a:solidFill>
                  <a:prstClr val="black"/>
                </a:solidFill>
                <a:latin typeface="Times New Roman" panose="02020603050405020304" pitchFamily="18" charset="0"/>
                <a:cs typeface="Times New Roman" panose="02020603050405020304" pitchFamily="18" charset="0"/>
              </a:rPr>
              <a:t>Mental Clarity</a:t>
            </a:r>
          </a:p>
          <a:p>
            <a:pPr defTabSz="831281" eaLnBrk="1" hangingPunct="1">
              <a:defRPr/>
            </a:pPr>
            <a:r>
              <a:rPr lang="en-US" sz="1818" b="1" kern="0" dirty="0">
                <a:solidFill>
                  <a:prstClr val="black"/>
                </a:solidFill>
                <a:latin typeface="Times New Roman" panose="02020603050405020304" pitchFamily="18" charset="0"/>
                <a:cs typeface="Times New Roman" panose="02020603050405020304" pitchFamily="18" charset="0"/>
              </a:rPr>
              <a:t>Attitude Improvement</a:t>
            </a:r>
            <a:endParaRPr lang="en-US" sz="1818" b="1" kern="0" dirty="0">
              <a:solidFill>
                <a:srgbClr val="FF9645"/>
              </a:solidFill>
              <a:latin typeface="Rockwell Extra Bold" pitchFamily="18" charset="0"/>
            </a:endParaRPr>
          </a:p>
        </p:txBody>
      </p:sp>
      <p:sp>
        <p:nvSpPr>
          <p:cNvPr id="10" name="AutoShape 2" descr="Image result for Wellness"/>
          <p:cNvSpPr>
            <a:spLocks noChangeAspect="1" noChangeArrowheads="1"/>
          </p:cNvSpPr>
          <p:nvPr/>
        </p:nvSpPr>
        <p:spPr bwMode="auto">
          <a:xfrm>
            <a:off x="245346" y="-131330"/>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004" tIns="41502" rIns="83004" bIns="41502" numCol="1" anchor="t" anchorCtr="0" compatLnSpc="1">
            <a:prstTxWarp prst="textNoShape">
              <a:avLst/>
            </a:prstTxWarp>
          </a:bodyPr>
          <a:lstStyle/>
          <a:p>
            <a:pPr defTabSz="831281"/>
            <a:endParaRPr lang="en-US" sz="3545">
              <a:solidFill>
                <a:prstClr val="white"/>
              </a:solidFill>
            </a:endParaRPr>
          </a:p>
        </p:txBody>
      </p:sp>
      <p:sp>
        <p:nvSpPr>
          <p:cNvPr id="12" name="AutoShape 4" descr="Image result for Wellness"/>
          <p:cNvSpPr>
            <a:spLocks noChangeAspect="1" noChangeArrowheads="1"/>
          </p:cNvSpPr>
          <p:nvPr/>
        </p:nvSpPr>
        <p:spPr bwMode="auto">
          <a:xfrm>
            <a:off x="383886" y="7219"/>
            <a:ext cx="277091" cy="2770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3004" tIns="41502" rIns="83004" bIns="41502" numCol="1" anchor="t" anchorCtr="0" compatLnSpc="1">
            <a:prstTxWarp prst="textNoShape">
              <a:avLst/>
            </a:prstTxWarp>
          </a:bodyPr>
          <a:lstStyle/>
          <a:p>
            <a:pPr defTabSz="831281"/>
            <a:endParaRPr lang="en-US" sz="3545">
              <a:solidFill>
                <a:prstClr val="white"/>
              </a:solidFill>
            </a:endParaRPr>
          </a:p>
        </p:txBody>
      </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991" y="5022294"/>
            <a:ext cx="2415886" cy="1567295"/>
          </a:xfrm>
          <a:prstGeom prst="rect">
            <a:avLst/>
          </a:prstGeom>
          <a:noFill/>
          <a:ln w="1905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30592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FF9900"/>
        </a:solidFill>
        <a:effectLst/>
      </p:bgPr>
    </p:bg>
    <p:spTree>
      <p:nvGrpSpPr>
        <p:cNvPr id="1" name=""/>
        <p:cNvGrpSpPr/>
        <p:nvPr/>
      </p:nvGrpSpPr>
      <p:grpSpPr>
        <a:xfrm>
          <a:off x="0" y="0"/>
          <a:ext cx="0" cy="0"/>
          <a:chOff x="0" y="0"/>
          <a:chExt cx="0" cy="0"/>
        </a:xfrm>
      </p:grpSpPr>
      <p:sp>
        <p:nvSpPr>
          <p:cNvPr id="14338" name="Slide Number Placeholder 5"/>
          <p:cNvSpPr>
            <a:spLocks noGrp="1"/>
          </p:cNvSpPr>
          <p:nvPr>
            <p:ph type="sldNum" sz="quarter" idx="11"/>
          </p:nvPr>
        </p:nvSpPr>
        <p:spPr>
          <a:xfrm>
            <a:off x="5912427" y="6278563"/>
            <a:ext cx="2829791" cy="457200"/>
          </a:xfrm>
          <a:noFill/>
        </p:spPr>
        <p:txBody>
          <a:bodyPr/>
          <a:lstStyle/>
          <a:p>
            <a:pPr algn="r" defTabSz="831281"/>
            <a:fld id="{E2E2A330-5966-4B89-8E9A-9046D3520DD9}" type="slidenum">
              <a:rPr lang="en-US">
                <a:solidFill>
                  <a:srgbClr val="FFFFFF"/>
                </a:solidFill>
                <a:latin typeface="Tahoma"/>
              </a:rPr>
              <a:pPr algn="r" defTabSz="831281"/>
              <a:t>73</a:t>
            </a:fld>
            <a:endParaRPr lang="en-US" dirty="0">
              <a:solidFill>
                <a:srgbClr val="FFFFFF"/>
              </a:solidFill>
              <a:latin typeface="Tahoma"/>
            </a:endParaRPr>
          </a:p>
        </p:txBody>
      </p:sp>
      <p:sp>
        <p:nvSpPr>
          <p:cNvPr id="3847170" name="Text Box 2"/>
          <p:cNvSpPr txBox="1">
            <a:spLocks noChangeArrowheads="1"/>
          </p:cNvSpPr>
          <p:nvPr/>
        </p:nvSpPr>
        <p:spPr bwMode="auto">
          <a:xfrm>
            <a:off x="415657" y="553815"/>
            <a:ext cx="8312728" cy="4875826"/>
          </a:xfrm>
          <a:prstGeom prst="rect">
            <a:avLst/>
          </a:prstGeom>
          <a:noFill/>
          <a:ln w="12700">
            <a:noFill/>
            <a:miter lim="800000"/>
            <a:headEnd type="none" w="sm" len="sm"/>
            <a:tailEnd type="none" w="sm" len="sm"/>
          </a:ln>
          <a:effectLst/>
        </p:spPr>
        <p:txBody>
          <a:bodyPr wrap="square" lIns="90114" tIns="45055" rIns="90114" bIns="45055">
            <a:spAutoFit/>
          </a:bodyPr>
          <a:lstStyle/>
          <a:p>
            <a:pPr algn="ctr" defTabSz="831281" eaLnBrk="1" hangingPunct="1">
              <a:defRPr/>
            </a:pPr>
            <a:r>
              <a:rPr lang="en-US" altLang="en-US" sz="3545" b="1" kern="0" dirty="0">
                <a:solidFill>
                  <a:srgbClr val="000000"/>
                </a:solidFill>
                <a:latin typeface="Rockwell Extra Bold" pitchFamily="18" charset="0"/>
              </a:rPr>
              <a:t>Activity: Measuring Wellness Benefits?</a:t>
            </a:r>
            <a:br>
              <a:rPr lang="en-US" altLang="en-US" sz="3545" b="1" kern="0" dirty="0">
                <a:solidFill>
                  <a:srgbClr val="000000"/>
                </a:solidFill>
                <a:latin typeface="Rockwell Extra Bold" pitchFamily="18" charset="0"/>
              </a:rPr>
            </a:br>
            <a:r>
              <a:rPr lang="en-US" altLang="en-US" sz="2182" b="1" kern="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do we measure wellness?</a:t>
            </a:r>
          </a:p>
          <a:p>
            <a:pPr algn="ctr" defTabSz="831281" eaLnBrk="1" hangingPunct="1">
              <a:defRPr/>
            </a:pPr>
            <a:r>
              <a:rPr lang="en-US" altLang="en-US" sz="2182" b="1" kern="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We’ll subjectively measure the categories from the previous slide. Instead of objective measurements, (yes keep doing those in your office), for the wellness we will simply just ask the patient their opinion or subjective measurements. I’ve created an initial intake form that asks how the patient feels they rate in the wellness categories on a scale of 1-10. After 1-3 months they take it home &amp; score themselves again. As they go through each category they will see that chiropractic makes noticeable &amp; measurable changes. </a:t>
            </a:r>
          </a:p>
          <a:p>
            <a:pPr algn="ctr" defTabSz="831281" eaLnBrk="1" hangingPunct="1">
              <a:defRPr/>
            </a:pPr>
            <a:r>
              <a:rPr lang="en-US" altLang="en-US" sz="2182" b="1" kern="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validates chiropractic wellness care from </a:t>
            </a:r>
            <a:r>
              <a:rPr lang="en-US" altLang="en-US" sz="2182"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THEIR</a:t>
            </a:r>
            <a:r>
              <a:rPr lang="en-US" altLang="en-US" sz="2182" b="1" kern="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perspective, they now have proven to themselves that it works.</a:t>
            </a:r>
          </a:p>
        </p:txBody>
      </p:sp>
      <p:pic>
        <p:nvPicPr>
          <p:cNvPr id="819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0889" r="5290"/>
          <a:stretch/>
        </p:blipFill>
        <p:spPr bwMode="auto">
          <a:xfrm>
            <a:off x="488801" y="5160840"/>
            <a:ext cx="3390472" cy="1005023"/>
          </a:xfrm>
          <a:prstGeom prst="rect">
            <a:avLst/>
          </a:prstGeom>
          <a:noFill/>
          <a:ln w="254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4"/>
          <a:stretch>
            <a:fillRect/>
          </a:stretch>
        </p:blipFill>
        <p:spPr>
          <a:xfrm>
            <a:off x="4191673" y="5160818"/>
            <a:ext cx="4536694" cy="1005024"/>
          </a:xfrm>
          <a:prstGeom prst="rect">
            <a:avLst/>
          </a:prstGeom>
        </p:spPr>
      </p:pic>
    </p:spTree>
    <p:extLst>
      <p:ext uri="{BB962C8B-B14F-4D97-AF65-F5344CB8AC3E}">
        <p14:creationId xmlns:p14="http://schemas.microsoft.com/office/powerpoint/2010/main" val="1587201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71" y="173188"/>
            <a:ext cx="8390659" cy="4530725"/>
          </a:xfrm>
        </p:spPr>
        <p:txBody>
          <a:bodyPr/>
          <a:lstStyle/>
          <a:p>
            <a:pPr marL="0" indent="0">
              <a:buNone/>
            </a:pPr>
            <a:r>
              <a:rPr lang="en-US" sz="2182" b="1" dirty="0">
                <a:latin typeface="Times New Roman" panose="02020603050405020304" pitchFamily="18" charset="0"/>
                <a:cs typeface="Times New Roman" panose="02020603050405020304" pitchFamily="18" charset="0"/>
              </a:rPr>
              <a:t>Please score yourself from 1 to 10 below in each health category and then indicate if you are interested in receiving help in these areas. You can select as many or as few as you like. </a:t>
            </a:r>
          </a:p>
          <a:p>
            <a:pPr marL="0" indent="0">
              <a:buNone/>
            </a:pPr>
            <a:endParaRPr lang="en-US" sz="1000"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Energy level: 1 2 3 4 5 6 7 8 9 10 (1 low energy, 10 high energy)</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I would like help and/or info on increasing my energy level: Yes No </a:t>
            </a:r>
          </a:p>
          <a:p>
            <a:pPr marL="0" indent="0">
              <a:buNone/>
            </a:pPr>
            <a:endParaRPr lang="en-US" sz="1636"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Diet and nutrition: 1 2 3 4 5 6 7 8 9 10 (1 horrible diet, 10 excellent diet) </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 I would like help and/or info on improving my diet and nutrition: Yes No </a:t>
            </a:r>
          </a:p>
          <a:p>
            <a:pPr marL="0" indent="0">
              <a:buNone/>
            </a:pPr>
            <a:endParaRPr lang="en-US" sz="1636"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Exercise program: 1 2 3 4 5 6 7 8 9 10 (1 horrible exercise habits, 10 excellent habits) </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 I would like help and/or info on exercise: Yes No </a:t>
            </a:r>
          </a:p>
          <a:p>
            <a:pPr marL="0" indent="0">
              <a:buNone/>
            </a:pPr>
            <a:endParaRPr lang="en-US" sz="1636"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Ability to sleep well: 1 2 3 4 5 6 7 8 9 10 (1 horrible sleeper, 10 excellent sleeper) </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 I would like help and/or info on getting a good night’s sleep: Yes No </a:t>
            </a:r>
          </a:p>
          <a:p>
            <a:pPr marL="0" indent="0">
              <a:buNone/>
            </a:pPr>
            <a:endParaRPr lang="en-US" sz="1636"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Stress level: 1 2 3 4 5 6 7 8 9 10 (1 no stress at all, 10 extreme stress) </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 I would like help and/or info on decreasing my stress: Yes No </a:t>
            </a:r>
          </a:p>
          <a:p>
            <a:pPr marL="0" indent="0">
              <a:buNone/>
            </a:pPr>
            <a:endParaRPr lang="en-US" sz="1636"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Headache frequency: 1 2 3 4 5 6 7 8 9 10 (1 constant headaches, 10 never) </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 I would like help and/or info on decreasing my headaches: Yes No </a:t>
            </a:r>
          </a:p>
          <a:p>
            <a:pPr marL="0" indent="0">
              <a:buNone/>
            </a:pPr>
            <a:endParaRPr lang="en-US" sz="1636" b="1" dirty="0">
              <a:solidFill>
                <a:srgbClr val="FFC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defTabSz="831281">
              <a:defRPr/>
            </a:pPr>
            <a:fld id="{6739C7A4-0AFC-4B96-8B62-048889B9FE86}" type="slidenum">
              <a:rPr lang="en-US">
                <a:solidFill>
                  <a:srgbClr val="FFFFFF"/>
                </a:solidFill>
                <a:latin typeface="Verdana"/>
              </a:rPr>
              <a:pPr defTabSz="831281">
                <a:defRPr/>
              </a:pPr>
              <a:t>74</a:t>
            </a:fld>
            <a:endParaRPr lang="en-US">
              <a:solidFill>
                <a:srgbClr val="FFFFFF"/>
              </a:solidFill>
              <a:latin typeface="Verdana"/>
            </a:endParaRPr>
          </a:p>
        </p:txBody>
      </p:sp>
    </p:spTree>
    <p:extLst>
      <p:ext uri="{BB962C8B-B14F-4D97-AF65-F5344CB8AC3E}">
        <p14:creationId xmlns:p14="http://schemas.microsoft.com/office/powerpoint/2010/main" val="1895465568"/>
      </p:ext>
    </p:extLst>
  </p:cSld>
  <p:clrMapOvr>
    <a:masterClrMapping/>
  </p:clrMapOvr>
  <p:transition>
    <p:zoom dir="in"/>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1"/>
          </p:nvPr>
        </p:nvSpPr>
        <p:spPr>
          <a:xfrm>
            <a:off x="7550728" y="6123015"/>
            <a:ext cx="1001070" cy="457200"/>
          </a:xfrm>
          <a:noFill/>
        </p:spPr>
        <p:txBody>
          <a:bodyPr/>
          <a:lstStyle/>
          <a:p>
            <a:pPr algn="r" defTabSz="831281">
              <a:defRPr/>
            </a:pPr>
            <a:fld id="{02E4F08F-B32A-482B-9A4F-9B5C08D18C93}" type="slidenum">
              <a:rPr lang="en-US">
                <a:solidFill>
                  <a:srgbClr val="FFFFFF"/>
                </a:solidFill>
                <a:latin typeface="Verdana"/>
              </a:rPr>
              <a:pPr algn="r" defTabSz="831281">
                <a:defRPr/>
              </a:pPr>
              <a:t>75</a:t>
            </a:fld>
            <a:endParaRPr lang="en-US" dirty="0">
              <a:solidFill>
                <a:srgbClr val="FFFFFF"/>
              </a:solidFill>
              <a:latin typeface="Verdana"/>
            </a:endParaRPr>
          </a:p>
        </p:txBody>
      </p:sp>
      <p:pic>
        <p:nvPicPr>
          <p:cNvPr id="12291" name="Picture 2" descr="Marketing ideas"/>
          <p:cNvPicPr>
            <a:picLocks noGrp="1" noChangeAspect="1" noChangeArrowheads="1"/>
          </p:cNvPicPr>
          <p:nvPr>
            <p:ph/>
          </p:nvPr>
        </p:nvPicPr>
        <p:blipFill>
          <a:blip r:embed="rId3" cstate="email">
            <a:extLst>
              <a:ext uri="{28A0092B-C50C-407E-A947-70E740481C1C}">
                <a14:useLocalDpi xmlns:a14="http://schemas.microsoft.com/office/drawing/2010/main" val="0"/>
              </a:ext>
            </a:extLst>
          </a:blip>
          <a:srcRect/>
          <a:stretch>
            <a:fillRect/>
          </a:stretch>
        </p:blipFill>
        <p:spPr>
          <a:xfrm>
            <a:off x="406436" y="743096"/>
            <a:ext cx="5875229" cy="5318269"/>
          </a:xfrm>
          <a:noFill/>
          <a:ln w="38100">
            <a:solidFill>
              <a:srgbClr val="000000"/>
            </a:solidFill>
          </a:ln>
        </p:spPr>
      </p:pic>
      <p:pic>
        <p:nvPicPr>
          <p:cNvPr id="12293" name="Picture 4" descr="brightlog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33705" y="1567295"/>
            <a:ext cx="2508647" cy="3276600"/>
          </a:xfrm>
          <a:prstGeom prst="rect">
            <a:avLst/>
          </a:prstGeom>
          <a:noFill/>
          <a:ln w="25400">
            <a:solidFill>
              <a:srgbClr val="000000"/>
            </a:solidFill>
            <a:miter lim="800000"/>
            <a:headEnd/>
            <a:tailEnd/>
          </a:ln>
        </p:spPr>
      </p:pic>
      <p:sp>
        <p:nvSpPr>
          <p:cNvPr id="8" name="Rectangle 7"/>
          <p:cNvSpPr/>
          <p:nvPr/>
        </p:nvSpPr>
        <p:spPr>
          <a:xfrm>
            <a:off x="991746" y="6110512"/>
            <a:ext cx="5930541" cy="503473"/>
          </a:xfrm>
          <a:prstGeom prst="rect">
            <a:avLst/>
          </a:prstGeom>
        </p:spPr>
        <p:txBody>
          <a:bodyPr wrap="none" lIns="82998" tIns="41498" rIns="82998" bIns="41498">
            <a:spAutoFit/>
          </a:bodyPr>
          <a:lstStyle/>
          <a:p>
            <a:pPr algn="ctr" defTabSz="831281">
              <a:defRPr/>
            </a:pPr>
            <a:r>
              <a:rPr lang="en-US" sz="2727" b="1" dirty="0">
                <a:solidFill>
                  <a:srgbClr val="FFFFFF"/>
                </a:solidFill>
                <a:effectLst>
                  <a:outerShdw blurRad="38100" dist="38100" dir="2700000" algn="tl">
                    <a:srgbClr val="000000">
                      <a:alpha val="43137"/>
                    </a:srgbClr>
                  </a:outerShdw>
                </a:effectLst>
                <a:latin typeface="Times New Roman" pitchFamily="18" charset="0"/>
                <a:hlinkClick r:id="rId5"/>
              </a:rPr>
              <a:t>backtochiropractic.net</a:t>
            </a:r>
            <a:r>
              <a:rPr lang="en-US" sz="2727" b="1" dirty="0">
                <a:solidFill>
                  <a:srgbClr val="FFFFFF"/>
                </a:solidFill>
                <a:effectLst>
                  <a:outerShdw blurRad="38100" dist="38100" dir="2700000" algn="tl">
                    <a:srgbClr val="000000">
                      <a:alpha val="43137"/>
                    </a:srgbClr>
                  </a:outerShdw>
                </a:effectLst>
                <a:latin typeface="Times New Roman" pitchFamily="18" charset="0"/>
              </a:rPr>
              <a:t>  </a:t>
            </a:r>
            <a:r>
              <a:rPr lang="en-US" sz="2727" b="1" dirty="0">
                <a:solidFill>
                  <a:srgbClr val="FFFFFF"/>
                </a:solidFill>
                <a:effectLst>
                  <a:outerShdw blurRad="38100" dist="38100" dir="2700000" algn="tl">
                    <a:srgbClr val="000000">
                      <a:alpha val="43137"/>
                    </a:srgbClr>
                  </a:outerShdw>
                </a:effectLst>
                <a:latin typeface="Times New Roman" pitchFamily="18" charset="0"/>
                <a:hlinkClick r:id="rId5"/>
              </a:rPr>
              <a:t>Free Materials</a:t>
            </a:r>
            <a:endParaRPr lang="en-US" sz="2727" b="1"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762005" y="242458"/>
            <a:ext cx="7040332" cy="517451"/>
          </a:xfrm>
          <a:prstGeom prst="rect">
            <a:avLst/>
          </a:prstGeom>
          <a:noFill/>
        </p:spPr>
        <p:txBody>
          <a:bodyPr wrap="none" lIns="82998" tIns="41498" rIns="82998" bIns="41498" rtlCol="0">
            <a:spAutoFit/>
          </a:bodyPr>
          <a:lstStyle/>
          <a:p>
            <a:pPr defTabSz="831281">
              <a:defRPr/>
            </a:pPr>
            <a:r>
              <a:rPr lang="en-US" sz="2818" dirty="0">
                <a:solidFill>
                  <a:srgbClr val="FFFFFF"/>
                </a:solidFill>
                <a:latin typeface="Huxtable" panose="02000506000000020004" pitchFamily="2" charset="0"/>
              </a:rPr>
              <a:t>Internal &amp; External Marketing Ideas ~ Try some</a:t>
            </a:r>
          </a:p>
        </p:txBody>
      </p:sp>
    </p:spTree>
    <p:extLst>
      <p:ext uri="{BB962C8B-B14F-4D97-AF65-F5344CB8AC3E}">
        <p14:creationId xmlns:p14="http://schemas.microsoft.com/office/powerpoint/2010/main" val="429351065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71" y="173188"/>
            <a:ext cx="8390659" cy="4530725"/>
          </a:xfrm>
        </p:spPr>
        <p:txBody>
          <a:bodyPr/>
          <a:lstStyle/>
          <a:p>
            <a:pPr marL="0" indent="0">
              <a:buNone/>
            </a:pPr>
            <a:r>
              <a:rPr lang="en-US" sz="2182" b="1" dirty="0">
                <a:latin typeface="Times New Roman" panose="02020603050405020304" pitchFamily="18" charset="0"/>
                <a:cs typeface="Times New Roman" panose="02020603050405020304" pitchFamily="18" charset="0"/>
              </a:rPr>
              <a:t>Please score yourself from 1 to 10 below in each health category and then indicate if you are interested in receiving help in these areas. You can select as many or as few as you like. </a:t>
            </a:r>
          </a:p>
          <a:p>
            <a:pPr marL="0" indent="0">
              <a:buNone/>
            </a:pPr>
            <a:endParaRPr lang="en-US" sz="1636"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Posture: 1 2 3 4 5 6 7 8 9 10 (1 poor posture, 10 perfect posture)</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 I would like help and/or info on improving my posture: Yes No </a:t>
            </a:r>
          </a:p>
          <a:p>
            <a:pPr marL="0" indent="0">
              <a:buNone/>
            </a:pPr>
            <a:endParaRPr lang="en-US" sz="1636"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Breathing: 1 2 3 4 5 6 7 8 9 10 (1 poor breather, 10 good breather)</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 I would like help and/or info on improving my breathing: Yes No </a:t>
            </a:r>
          </a:p>
          <a:p>
            <a:pPr marL="0" indent="0">
              <a:buNone/>
            </a:pPr>
            <a:endParaRPr lang="en-US" sz="1636"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Blood pressure: 1 2 3 4 5 6 7 8 9 10 (1 poor blood pressure, 10 normal blood pressure)</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 I would like help and/or info on improving blood pressure: Yes No </a:t>
            </a:r>
          </a:p>
          <a:p>
            <a:pPr marL="0" indent="0">
              <a:buNone/>
            </a:pPr>
            <a:endParaRPr lang="en-US" sz="1636"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2818" b="1" dirty="0">
                <a:latin typeface="Times New Roman" panose="02020603050405020304" pitchFamily="18" charset="0"/>
                <a:cs typeface="Times New Roman" panose="02020603050405020304" pitchFamily="18" charset="0"/>
              </a:rPr>
              <a:t>Add as many as you like!</a:t>
            </a:r>
          </a:p>
        </p:txBody>
      </p:sp>
      <p:sp>
        <p:nvSpPr>
          <p:cNvPr id="4" name="Slide Number Placeholder 3"/>
          <p:cNvSpPr>
            <a:spLocks noGrp="1"/>
          </p:cNvSpPr>
          <p:nvPr>
            <p:ph type="sldNum" sz="quarter" idx="12"/>
          </p:nvPr>
        </p:nvSpPr>
        <p:spPr/>
        <p:txBody>
          <a:bodyPr/>
          <a:lstStyle/>
          <a:p>
            <a:pPr defTabSz="831281">
              <a:defRPr/>
            </a:pPr>
            <a:fld id="{6739C7A4-0AFC-4B96-8B62-048889B9FE86}" type="slidenum">
              <a:rPr lang="en-US">
                <a:solidFill>
                  <a:srgbClr val="FFFFFF"/>
                </a:solidFill>
                <a:latin typeface="Verdana"/>
              </a:rPr>
              <a:pPr defTabSz="831281">
                <a:defRPr/>
              </a:pPr>
              <a:t>76</a:t>
            </a:fld>
            <a:endParaRPr lang="en-US">
              <a:solidFill>
                <a:srgbClr val="FFFFFF"/>
              </a:solidFill>
              <a:latin typeface="Verdana"/>
            </a:endParaRPr>
          </a:p>
        </p:txBody>
      </p:sp>
    </p:spTree>
    <p:extLst>
      <p:ext uri="{BB962C8B-B14F-4D97-AF65-F5344CB8AC3E}">
        <p14:creationId xmlns:p14="http://schemas.microsoft.com/office/powerpoint/2010/main" val="98307133"/>
      </p:ext>
    </p:extLst>
  </p:cSld>
  <p:clrMapOvr>
    <a:masterClrMapping/>
  </p:clrMapOvr>
  <p:transition>
    <p:zoom dir="in"/>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50" y="422278"/>
            <a:ext cx="8191500" cy="4530725"/>
          </a:xfrm>
        </p:spPr>
        <p:txBody>
          <a:bodyPr/>
          <a:lstStyle/>
          <a:p>
            <a:pPr marL="0" indent="0">
              <a:buNone/>
            </a:pPr>
            <a:r>
              <a:rPr lang="en-US" sz="3273" b="1" dirty="0">
                <a:latin typeface="Times New Roman" panose="02020603050405020304" pitchFamily="18" charset="0"/>
                <a:cs typeface="Times New Roman" panose="02020603050405020304" pitchFamily="18" charset="0"/>
              </a:rPr>
              <a:t>These next two are super important as they matter the MOST to the patient.</a:t>
            </a:r>
          </a:p>
          <a:p>
            <a:pPr marL="0" indent="0">
              <a:buNone/>
            </a:pPr>
            <a:endParaRPr lang="en-US" sz="1636"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Daily Activities: 1 2 3 4 5 6 7 8 9 10 (1 unable to perform, 10 able to perform)</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(ex: house chores, driving distance, sitting extended period, </a:t>
            </a:r>
            <a:r>
              <a:rPr lang="en-US" sz="1636" b="1" dirty="0" err="1">
                <a:solidFill>
                  <a:srgbClr val="FFC000"/>
                </a:solidFill>
                <a:latin typeface="Times New Roman" panose="02020603050405020304" pitchFamily="18" charset="0"/>
                <a:cs typeface="Times New Roman" panose="02020603050405020304" pitchFamily="18" charset="0"/>
              </a:rPr>
              <a:t>etc</a:t>
            </a:r>
            <a:r>
              <a:rPr lang="en-US" sz="1636" b="1" dirty="0">
                <a:solidFill>
                  <a:srgbClr val="FFC000"/>
                </a:solidFill>
                <a:latin typeface="Times New Roman" panose="02020603050405020304" pitchFamily="18" charset="0"/>
                <a:cs typeface="Times New Roman" panose="02020603050405020304" pitchFamily="18" charset="0"/>
              </a:rPr>
              <a:t>)</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I would like help and/or info on improving my ability to perform daily activities: Yes No </a:t>
            </a:r>
          </a:p>
          <a:p>
            <a:pPr marL="0" indent="0">
              <a:buNone/>
            </a:pPr>
            <a:endParaRPr lang="en-US" sz="1636"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Please list 5 activities of daily living you can’t perform at 100% (ex: house chores, driving distance, sitting extended period, </a:t>
            </a:r>
            <a:r>
              <a:rPr lang="en-US" sz="1636" b="1" dirty="0" err="1">
                <a:solidFill>
                  <a:srgbClr val="FFC000"/>
                </a:solidFill>
                <a:latin typeface="Times New Roman" panose="02020603050405020304" pitchFamily="18" charset="0"/>
                <a:cs typeface="Times New Roman" panose="02020603050405020304" pitchFamily="18" charset="0"/>
              </a:rPr>
              <a:t>etc</a:t>
            </a:r>
            <a:r>
              <a:rPr lang="en-US" sz="1636" b="1" dirty="0">
                <a:solidFill>
                  <a:srgbClr val="FFC000"/>
                </a:solidFill>
                <a:latin typeface="Times New Roman" panose="02020603050405020304" pitchFamily="18" charset="0"/>
                <a:cs typeface="Times New Roman" panose="02020603050405020304" pitchFamily="18" charset="0"/>
              </a:rPr>
              <a:t>)</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1.</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2.</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3.</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4.</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5.</a:t>
            </a:r>
          </a:p>
        </p:txBody>
      </p:sp>
      <p:sp>
        <p:nvSpPr>
          <p:cNvPr id="4" name="Slide Number Placeholder 3"/>
          <p:cNvSpPr>
            <a:spLocks noGrp="1"/>
          </p:cNvSpPr>
          <p:nvPr>
            <p:ph type="sldNum" sz="quarter" idx="12"/>
          </p:nvPr>
        </p:nvSpPr>
        <p:spPr/>
        <p:txBody>
          <a:bodyPr/>
          <a:lstStyle/>
          <a:p>
            <a:pPr defTabSz="831281">
              <a:defRPr/>
            </a:pPr>
            <a:fld id="{6739C7A4-0AFC-4B96-8B62-048889B9FE86}" type="slidenum">
              <a:rPr lang="en-US">
                <a:solidFill>
                  <a:srgbClr val="FFFFFF"/>
                </a:solidFill>
                <a:latin typeface="Verdana"/>
              </a:rPr>
              <a:pPr defTabSz="831281">
                <a:defRPr/>
              </a:pPr>
              <a:t>77</a:t>
            </a:fld>
            <a:endParaRPr lang="en-US">
              <a:solidFill>
                <a:srgbClr val="FFFFFF"/>
              </a:solidFill>
              <a:latin typeface="Verdana"/>
            </a:endParaRPr>
          </a:p>
        </p:txBody>
      </p:sp>
    </p:spTree>
    <p:extLst>
      <p:ext uri="{BB962C8B-B14F-4D97-AF65-F5344CB8AC3E}">
        <p14:creationId xmlns:p14="http://schemas.microsoft.com/office/powerpoint/2010/main" val="1225923172"/>
      </p:ext>
    </p:extLst>
  </p:cSld>
  <p:clrMapOvr>
    <a:masterClrMapping/>
  </p:clrMapOvr>
  <p:transition>
    <p:zoom dir="in"/>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50" y="491548"/>
            <a:ext cx="8191500" cy="4530725"/>
          </a:xfrm>
        </p:spPr>
        <p:txBody>
          <a:bodyPr/>
          <a:lstStyle/>
          <a:p>
            <a:pPr marL="0" indent="0">
              <a:buNone/>
            </a:pPr>
            <a:r>
              <a:rPr lang="en-US" sz="1636" b="1" dirty="0">
                <a:solidFill>
                  <a:srgbClr val="FFC000"/>
                </a:solidFill>
                <a:latin typeface="Times New Roman" panose="02020603050405020304" pitchFamily="18" charset="0"/>
                <a:cs typeface="Times New Roman" panose="02020603050405020304" pitchFamily="18" charset="0"/>
              </a:rPr>
              <a:t>Enjoyable Activities: 1 2 3 4 5 6 7 8 9 10 (1 unable to perform, 10 able to perform)</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(ex: golf, gardening, play with kids)</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I’d like help and/or info on improving my ability to perform enjoyable activities: Yes No </a:t>
            </a:r>
          </a:p>
          <a:p>
            <a:pPr marL="0" indent="0">
              <a:buNone/>
            </a:pPr>
            <a:endParaRPr lang="en-US" sz="1636" b="1" dirty="0">
              <a:solidFill>
                <a:srgbClr val="FFC000"/>
              </a:solidFill>
              <a:latin typeface="Times New Roman" panose="02020603050405020304" pitchFamily="18" charset="0"/>
              <a:cs typeface="Times New Roman" panose="02020603050405020304" pitchFamily="18" charset="0"/>
            </a:endParaRP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Please list 5 activities that you really enjoy that you can’t perform at 100% (ex: golf, gardening, play with kids)</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1.</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2.</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3.</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4.</a:t>
            </a:r>
          </a:p>
          <a:p>
            <a:pPr marL="0" indent="0">
              <a:buNone/>
            </a:pPr>
            <a:r>
              <a:rPr lang="en-US" sz="1636" b="1" dirty="0">
                <a:solidFill>
                  <a:srgbClr val="FFC000"/>
                </a:solidFill>
                <a:latin typeface="Times New Roman" panose="02020603050405020304" pitchFamily="18" charset="0"/>
                <a:cs typeface="Times New Roman" panose="02020603050405020304" pitchFamily="18" charset="0"/>
              </a:rPr>
              <a:t>5.</a:t>
            </a:r>
          </a:p>
          <a:p>
            <a:pPr marL="0" indent="0">
              <a:buNone/>
            </a:pPr>
            <a:endParaRPr lang="en-US" sz="1636" b="1" dirty="0">
              <a:solidFill>
                <a:srgbClr val="FFC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defTabSz="831281">
              <a:defRPr/>
            </a:pPr>
            <a:fld id="{6739C7A4-0AFC-4B96-8B62-048889B9FE86}" type="slidenum">
              <a:rPr lang="en-US">
                <a:solidFill>
                  <a:srgbClr val="FFFFFF"/>
                </a:solidFill>
                <a:latin typeface="Verdana"/>
              </a:rPr>
              <a:pPr defTabSz="831281">
                <a:defRPr/>
              </a:pPr>
              <a:t>78</a:t>
            </a:fld>
            <a:endParaRPr lang="en-US">
              <a:solidFill>
                <a:srgbClr val="FFFFFF"/>
              </a:solidFill>
              <a:latin typeface="Verdana"/>
            </a:endParaRPr>
          </a:p>
        </p:txBody>
      </p:sp>
    </p:spTree>
    <p:extLst>
      <p:ext uri="{BB962C8B-B14F-4D97-AF65-F5344CB8AC3E}">
        <p14:creationId xmlns:p14="http://schemas.microsoft.com/office/powerpoint/2010/main" val="361846593"/>
      </p:ext>
    </p:extLst>
  </p:cSld>
  <p:clrMapOvr>
    <a:masterClrMapping/>
  </p:clrMapOvr>
  <p:transition>
    <p:zoom dir="in"/>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831281">
              <a:defRPr/>
            </a:pPr>
            <a:fld id="{6739C7A4-0AFC-4B96-8B62-048889B9FE86}" type="slidenum">
              <a:rPr lang="en-US">
                <a:solidFill>
                  <a:srgbClr val="FFFFFF"/>
                </a:solidFill>
                <a:latin typeface="Verdana"/>
              </a:rPr>
              <a:pPr defTabSz="831281">
                <a:defRPr/>
              </a:pPr>
              <a:t>79</a:t>
            </a:fld>
            <a:endParaRPr lang="en-US">
              <a:solidFill>
                <a:srgbClr val="FFFFFF"/>
              </a:solidFill>
              <a:latin typeface="Verdana"/>
            </a:endParaRPr>
          </a:p>
        </p:txBody>
      </p:sp>
      <p:sp>
        <p:nvSpPr>
          <p:cNvPr id="5" name="Rectangle 4"/>
          <p:cNvSpPr/>
          <p:nvPr/>
        </p:nvSpPr>
        <p:spPr>
          <a:xfrm>
            <a:off x="467595" y="602806"/>
            <a:ext cx="8330045" cy="5665976"/>
          </a:xfrm>
          <a:prstGeom prst="rect">
            <a:avLst/>
          </a:prstGeom>
        </p:spPr>
        <p:txBody>
          <a:bodyPr wrap="square" lIns="82998" tIns="41498" rIns="82998" bIns="41498">
            <a:spAutoFit/>
          </a:bodyPr>
          <a:lstStyle/>
          <a:p>
            <a:pPr defTabSz="831281">
              <a:lnSpc>
                <a:spcPct val="107000"/>
              </a:lnSpc>
              <a:spcBef>
                <a:spcPts val="0"/>
              </a:spcBef>
              <a:spcAft>
                <a:spcPts val="727"/>
              </a:spcAft>
            </a:pPr>
            <a:r>
              <a:rPr lang="en-US" sz="2818" b="1" dirty="0">
                <a:solidFill>
                  <a:srgbClr val="FFC000"/>
                </a:solidFill>
                <a:effectLst>
                  <a:outerShdw blurRad="38100" dist="38100" dir="2700000" algn="tl">
                    <a:srgbClr val="000000">
                      <a:alpha val="43137"/>
                    </a:srgbClr>
                  </a:outerShdw>
                </a:effectLst>
                <a:latin typeface="Times New Roman"/>
                <a:ea typeface="Calibri"/>
                <a:cs typeface="Times New Roman"/>
              </a:rPr>
              <a:t>Here is a sample of the Wellness Re-</a:t>
            </a:r>
            <a:r>
              <a:rPr lang="en-US" sz="2818" b="1" dirty="0" err="1">
                <a:solidFill>
                  <a:srgbClr val="FFC000"/>
                </a:solidFill>
                <a:effectLst>
                  <a:outerShdw blurRad="38100" dist="38100" dir="2700000" algn="tl">
                    <a:srgbClr val="000000">
                      <a:alpha val="43137"/>
                    </a:srgbClr>
                  </a:outerShdw>
                </a:effectLst>
                <a:latin typeface="Times New Roman"/>
                <a:ea typeface="Calibri"/>
                <a:cs typeface="Times New Roman"/>
              </a:rPr>
              <a:t>Eval</a:t>
            </a:r>
            <a:r>
              <a:rPr lang="en-US" sz="2818" b="1" dirty="0">
                <a:solidFill>
                  <a:srgbClr val="FFC000"/>
                </a:solidFill>
                <a:effectLst>
                  <a:outerShdw blurRad="38100" dist="38100" dir="2700000" algn="tl">
                    <a:srgbClr val="000000">
                      <a:alpha val="43137"/>
                    </a:srgbClr>
                  </a:outerShdw>
                </a:effectLst>
                <a:latin typeface="Times New Roman"/>
                <a:ea typeface="Calibri"/>
                <a:cs typeface="Times New Roman"/>
              </a:rPr>
              <a:t> Form</a:t>
            </a:r>
          </a:p>
          <a:p>
            <a:pPr defTabSz="831281">
              <a:lnSpc>
                <a:spcPct val="107000"/>
              </a:lnSpc>
              <a:spcBef>
                <a:spcPts val="0"/>
              </a:spcBef>
              <a:spcAft>
                <a:spcPts val="727"/>
              </a:spcAft>
            </a:pPr>
            <a:r>
              <a:rPr lang="en-US" sz="2818" b="1" dirty="0">
                <a:solidFill>
                  <a:srgbClr val="FFC000"/>
                </a:solidFill>
                <a:effectLst>
                  <a:outerShdw blurRad="38100" dist="38100" dir="2700000" algn="tl">
                    <a:srgbClr val="000000">
                      <a:alpha val="43137"/>
                    </a:srgbClr>
                  </a:outerShdw>
                </a:effectLst>
                <a:latin typeface="Times New Roman"/>
                <a:ea typeface="Calibri"/>
                <a:cs typeface="Times New Roman"/>
              </a:rPr>
              <a:t>Follow-up Health Evaluation	 Date_______</a:t>
            </a:r>
            <a:endParaRPr lang="en-US" sz="2818" b="1" dirty="0">
              <a:solidFill>
                <a:srgbClr val="FFC000"/>
              </a:solidFill>
              <a:effectLst>
                <a:outerShdw blurRad="38100" dist="38100" dir="2700000" algn="tl">
                  <a:srgbClr val="000000">
                    <a:alpha val="43137"/>
                  </a:srgbClr>
                </a:outerShdw>
              </a:effectLst>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Please circle Increased/Decreased or Improved/Worsened in each health category and write in by what percent. </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Neck pain:		Increased or Decreased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Mid-back/rib cage pain: 	Increased or Decreased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Low back pain: 		Increased or Decreased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Shoulder pain: 		Increased or Decreased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Elbow pain: 		Increased or Decreased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Wrist/hand pain: 	Increased or Decreased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SI joint pain: 		Increased or Decreased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Hip joint pain: 		Increased or Decreased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Knee pain: 		Increased or Decreased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Ankle/foot pain: 	Increased or Decreased by _____%</a:t>
            </a:r>
            <a:endParaRPr lang="en-US" sz="1818" dirty="0">
              <a:solidFill>
                <a:srgbClr val="FFFFFF"/>
              </a:solidFill>
              <a:latin typeface="Calibri"/>
              <a:ea typeface="Calibri"/>
              <a:cs typeface="Times New Roman"/>
            </a:endParaRPr>
          </a:p>
        </p:txBody>
      </p:sp>
    </p:spTree>
    <p:extLst>
      <p:ext uri="{BB962C8B-B14F-4D97-AF65-F5344CB8AC3E}">
        <p14:creationId xmlns:p14="http://schemas.microsoft.com/office/powerpoint/2010/main" val="128623380"/>
      </p:ext>
    </p:extLst>
  </p:cSld>
  <p:clrMapOvr>
    <a:masterClrMapping/>
  </p:clrMapOvr>
  <p:transition>
    <p:zoom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704850"/>
            <a:ext cx="8229600" cy="1143000"/>
          </a:xfrm>
        </p:spPr>
        <p:txBody>
          <a:bodyPr/>
          <a:lstStyle/>
          <a:p>
            <a:r>
              <a:rPr lang="en-US" dirty="0"/>
              <a:t>Winners                   Losers</a:t>
            </a:r>
          </a:p>
        </p:txBody>
      </p:sp>
      <p:sp>
        <p:nvSpPr>
          <p:cNvPr id="7171" name="Content Placeholder 2"/>
          <p:cNvSpPr>
            <a:spLocks noGrp="1"/>
          </p:cNvSpPr>
          <p:nvPr>
            <p:ph sz="half" idx="1"/>
          </p:nvPr>
        </p:nvSpPr>
        <p:spPr>
          <a:xfrm>
            <a:off x="457200" y="1920875"/>
            <a:ext cx="4267200" cy="4433888"/>
          </a:xfrm>
        </p:spPr>
        <p:txBody>
          <a:bodyPr/>
          <a:lstStyle/>
          <a:p>
            <a:r>
              <a:rPr lang="en-US" dirty="0"/>
              <a:t>“I can do it”</a:t>
            </a:r>
          </a:p>
          <a:p>
            <a:r>
              <a:rPr lang="en-US" dirty="0"/>
              <a:t>Are the Thermostat</a:t>
            </a:r>
          </a:p>
          <a:p>
            <a:r>
              <a:rPr lang="en-US" dirty="0"/>
              <a:t>Are part of the Plan</a:t>
            </a:r>
          </a:p>
          <a:p>
            <a:r>
              <a:rPr lang="en-US" dirty="0"/>
              <a:t>“Let me do it for you”</a:t>
            </a:r>
          </a:p>
          <a:p>
            <a:r>
              <a:rPr lang="en-US" dirty="0"/>
              <a:t>“It may be difficult but it’s possible”</a:t>
            </a:r>
          </a:p>
          <a:p>
            <a:endParaRPr lang="en-US" dirty="0"/>
          </a:p>
          <a:p>
            <a:endParaRPr lang="en-US" dirty="0"/>
          </a:p>
        </p:txBody>
      </p:sp>
      <p:sp>
        <p:nvSpPr>
          <p:cNvPr id="7172" name="Content Placeholder 3"/>
          <p:cNvSpPr>
            <a:spLocks noGrp="1"/>
          </p:cNvSpPr>
          <p:nvPr>
            <p:ph sz="half" idx="2"/>
          </p:nvPr>
        </p:nvSpPr>
        <p:spPr>
          <a:xfrm>
            <a:off x="4648200" y="1920875"/>
            <a:ext cx="4267200" cy="4433888"/>
          </a:xfrm>
        </p:spPr>
        <p:txBody>
          <a:bodyPr/>
          <a:lstStyle/>
          <a:p>
            <a:r>
              <a:rPr lang="en-US" dirty="0"/>
              <a:t>“Let me see what I can do”</a:t>
            </a:r>
          </a:p>
          <a:p>
            <a:r>
              <a:rPr lang="en-US" dirty="0"/>
              <a:t>Are the thermometers</a:t>
            </a:r>
          </a:p>
          <a:p>
            <a:r>
              <a:rPr lang="en-US" dirty="0"/>
              <a:t>Are part of the Problem</a:t>
            </a:r>
          </a:p>
          <a:p>
            <a:r>
              <a:rPr lang="en-US" dirty="0"/>
              <a:t>“It’s not my JOB”</a:t>
            </a:r>
          </a:p>
          <a:p>
            <a:r>
              <a:rPr lang="en-US" dirty="0"/>
              <a:t>“It may be possible but it’s too difficult”</a:t>
            </a:r>
          </a:p>
        </p:txBody>
      </p:sp>
    </p:spTree>
    <p:extLst>
      <p:ext uri="{BB962C8B-B14F-4D97-AF65-F5344CB8AC3E}">
        <p14:creationId xmlns:p14="http://schemas.microsoft.com/office/powerpoint/2010/main" val="33830039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831281">
              <a:defRPr/>
            </a:pPr>
            <a:fld id="{6739C7A4-0AFC-4B96-8B62-048889B9FE86}" type="slidenum">
              <a:rPr lang="en-US">
                <a:solidFill>
                  <a:srgbClr val="FFFFFF"/>
                </a:solidFill>
                <a:latin typeface="Verdana"/>
              </a:rPr>
              <a:pPr defTabSz="831281">
                <a:defRPr/>
              </a:pPr>
              <a:t>80</a:t>
            </a:fld>
            <a:endParaRPr lang="en-US">
              <a:solidFill>
                <a:srgbClr val="FFFFFF"/>
              </a:solidFill>
              <a:latin typeface="Verdana"/>
            </a:endParaRPr>
          </a:p>
        </p:txBody>
      </p:sp>
      <p:sp>
        <p:nvSpPr>
          <p:cNvPr id="5" name="Rectangle 4"/>
          <p:cNvSpPr/>
          <p:nvPr/>
        </p:nvSpPr>
        <p:spPr>
          <a:xfrm>
            <a:off x="744685" y="1428492"/>
            <a:ext cx="8330045" cy="3481019"/>
          </a:xfrm>
          <a:prstGeom prst="rect">
            <a:avLst/>
          </a:prstGeom>
        </p:spPr>
        <p:txBody>
          <a:bodyPr wrap="square" lIns="82998" tIns="41498" rIns="82998" bIns="41498">
            <a:spAutoFit/>
          </a:bodyPr>
          <a:lstStyle/>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Energy level: 		Increased or Decreased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Diet and nutrition: 	Improved or Worsened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Exercise program: 	Improved or Worsened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Ability to sleep well: 	Improved or Worsened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Stress level: 		Increased or Decreased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Headache frequency: 	Increased or Decreased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Posture: 		Improved or Worsened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Breathing ability: 	Improved or Worsened by _____%</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Blood pressure: 		Increased or Decreased by _____%</a:t>
            </a:r>
            <a:endParaRPr lang="en-US" sz="1818" dirty="0">
              <a:solidFill>
                <a:srgbClr val="FFFFFF"/>
              </a:solidFill>
              <a:latin typeface="Calibri"/>
              <a:ea typeface="Calibri"/>
              <a:cs typeface="Times New Roman"/>
            </a:endParaRPr>
          </a:p>
        </p:txBody>
      </p:sp>
    </p:spTree>
    <p:extLst>
      <p:ext uri="{BB962C8B-B14F-4D97-AF65-F5344CB8AC3E}">
        <p14:creationId xmlns:p14="http://schemas.microsoft.com/office/powerpoint/2010/main" val="3513298774"/>
      </p:ext>
    </p:extLst>
  </p:cSld>
  <p:clrMapOvr>
    <a:masterClrMapping/>
  </p:clrMapOvr>
  <p:transition>
    <p:zoom dir="in"/>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831281">
              <a:defRPr/>
            </a:pPr>
            <a:fld id="{6739C7A4-0AFC-4B96-8B62-048889B9FE86}" type="slidenum">
              <a:rPr lang="en-US">
                <a:solidFill>
                  <a:srgbClr val="FFFFFF"/>
                </a:solidFill>
                <a:latin typeface="Verdana"/>
              </a:rPr>
              <a:pPr defTabSz="831281">
                <a:defRPr/>
              </a:pPr>
              <a:t>81</a:t>
            </a:fld>
            <a:endParaRPr lang="en-US">
              <a:solidFill>
                <a:srgbClr val="FFFFFF"/>
              </a:solidFill>
              <a:latin typeface="Verdana"/>
            </a:endParaRPr>
          </a:p>
        </p:txBody>
      </p:sp>
      <p:sp>
        <p:nvSpPr>
          <p:cNvPr id="5" name="Rectangle 4"/>
          <p:cNvSpPr/>
          <p:nvPr/>
        </p:nvSpPr>
        <p:spPr>
          <a:xfrm>
            <a:off x="536864" y="552327"/>
            <a:ext cx="8330045" cy="5246887"/>
          </a:xfrm>
          <a:prstGeom prst="rect">
            <a:avLst/>
          </a:prstGeom>
        </p:spPr>
        <p:txBody>
          <a:bodyPr wrap="square" lIns="82998" tIns="41498" rIns="82998" bIns="41498">
            <a:spAutoFit/>
          </a:bodyPr>
          <a:lstStyle/>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Score the activities of daily living that you put on your initial health form by % Improved or Worsened.</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1.</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2.</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3.</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4.</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5.</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Score the activities you really enjoy that you put on your initial health form by % Improved or Worsened.</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1.</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2.</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3.</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4.</a:t>
            </a:r>
            <a:endParaRPr lang="en-US" sz="1818" dirty="0">
              <a:solidFill>
                <a:srgbClr val="FFFFFF"/>
              </a:solidFill>
              <a:latin typeface="Calibri"/>
              <a:ea typeface="Calibri"/>
              <a:cs typeface="Times New Roman"/>
            </a:endParaRPr>
          </a:p>
          <a:p>
            <a:pPr defTabSz="831281">
              <a:lnSpc>
                <a:spcPct val="107000"/>
              </a:lnSpc>
              <a:spcBef>
                <a:spcPts val="0"/>
              </a:spcBef>
              <a:spcAft>
                <a:spcPts val="727"/>
              </a:spcAft>
            </a:pPr>
            <a:r>
              <a:rPr lang="en-US" sz="1818" b="1" dirty="0">
                <a:solidFill>
                  <a:srgbClr val="FFFFFF"/>
                </a:solidFill>
                <a:latin typeface="Times New Roman"/>
                <a:ea typeface="Calibri"/>
                <a:cs typeface="Times New Roman"/>
              </a:rPr>
              <a:t>5.</a:t>
            </a:r>
            <a:endParaRPr lang="en-US" sz="1818" dirty="0">
              <a:solidFill>
                <a:srgbClr val="FFFFFF"/>
              </a:solidFill>
              <a:latin typeface="Calibri"/>
              <a:ea typeface="Calibri"/>
              <a:cs typeface="Times New Roman"/>
            </a:endParaRPr>
          </a:p>
        </p:txBody>
      </p:sp>
    </p:spTree>
    <p:extLst>
      <p:ext uri="{BB962C8B-B14F-4D97-AF65-F5344CB8AC3E}">
        <p14:creationId xmlns:p14="http://schemas.microsoft.com/office/powerpoint/2010/main" val="2593888857"/>
      </p:ext>
    </p:extLst>
  </p:cSld>
  <p:clrMapOvr>
    <a:masterClrMapping/>
  </p:clrMapOvr>
  <p:transition>
    <p:zoom dir="in"/>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FF9933"/>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415637" y="2840182"/>
            <a:ext cx="8312728" cy="1143000"/>
          </a:xfrm>
          <a:prstGeom prst="rect">
            <a:avLst/>
          </a:prstGeom>
          <a:noFill/>
          <a:ln w="9525">
            <a:noFill/>
            <a:miter lim="800000"/>
            <a:headEnd/>
            <a:tailEnd/>
          </a:ln>
          <a:effectLst/>
        </p:spPr>
        <p:txBody>
          <a:bodyPr vert="horz" wrap="square" lIns="90114" tIns="45055" rIns="90114" bIns="45055" numCol="1" anchor="ctr" anchorCtr="0" compatLnSpc="1">
            <a:prstTxWarp prst="textNoShape">
              <a:avLst/>
            </a:prstTxWarp>
          </a:bodyPr>
          <a:lstStyle/>
          <a:p>
            <a:pPr algn="ctr" defTabSz="831281" eaLnBrk="1" hangingPunct="1">
              <a:defRPr/>
            </a:pPr>
            <a:r>
              <a:rPr lang="en-US" altLang="en-US" sz="3273" b="1" kern="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Care Is Like Working Out Or Physiotherapy:</a:t>
            </a:r>
          </a:p>
          <a:p>
            <a:pPr algn="ctr" defTabSz="831281" eaLnBrk="1" hangingPunct="1">
              <a:defRPr/>
            </a:pPr>
            <a:r>
              <a:rPr lang="en-US" altLang="en-US" sz="2909" b="1" kern="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 needs to be done more than once)</a:t>
            </a:r>
          </a:p>
          <a:p>
            <a:pPr algn="ctr" defTabSz="831281" eaLnBrk="1" hangingPunct="1">
              <a:defRPr/>
            </a:pPr>
            <a:r>
              <a:rPr lang="en-US" altLang="en-US" sz="2545" b="1" kern="0" dirty="0">
                <a:solidFill>
                  <a:prstClr val="black"/>
                </a:solidFill>
                <a:latin typeface="Times New Roman" panose="02020603050405020304" pitchFamily="18" charset="0"/>
                <a:cs typeface="Times New Roman" panose="02020603050405020304" pitchFamily="18" charset="0"/>
              </a:rPr>
              <a:t>A friend went to a PT for knee rehab &amp; the PT said, “this is NOT like chiropractic which takes just one visit”.</a:t>
            </a:r>
          </a:p>
          <a:p>
            <a:pPr algn="ctr" defTabSz="831281" eaLnBrk="1" hangingPunct="1">
              <a:defRPr/>
            </a:pPr>
            <a:r>
              <a:rPr lang="en-US" altLang="en-US" sz="2545" b="1" kern="0" dirty="0">
                <a:solidFill>
                  <a:prstClr val="black"/>
                </a:solidFill>
                <a:latin typeface="Times New Roman" panose="02020603050405020304" pitchFamily="18" charset="0"/>
                <a:cs typeface="Times New Roman" panose="02020603050405020304" pitchFamily="18" charset="0"/>
              </a:rPr>
              <a:t>There is a common misconception that a chiropractic adjustment is popping the bone back into place &amp; it should take just one visit. Yikes! That is a dislocation.</a:t>
            </a:r>
          </a:p>
          <a:p>
            <a:pPr algn="ctr" defTabSz="831281" eaLnBrk="1" hangingPunct="1">
              <a:defRPr/>
            </a:pPr>
            <a:r>
              <a:rPr lang="en-US" altLang="en-US" sz="2545" b="1" kern="0" dirty="0">
                <a:solidFill>
                  <a:prstClr val="black"/>
                </a:solidFill>
                <a:latin typeface="Times New Roman" panose="02020603050405020304" pitchFamily="18" charset="0"/>
                <a:cs typeface="Times New Roman" panose="02020603050405020304" pitchFamily="18" charset="0"/>
              </a:rPr>
              <a:t>(please see slides on popping sound &amp; the adjustment)</a:t>
            </a:r>
          </a:p>
          <a:p>
            <a:pPr algn="ctr" defTabSz="831281" eaLnBrk="1" hangingPunct="1">
              <a:defRPr/>
            </a:pPr>
            <a:r>
              <a:rPr lang="en-US" altLang="en-US" sz="2545" b="1" kern="0" dirty="0">
                <a:solidFill>
                  <a:prstClr val="black"/>
                </a:solidFill>
                <a:latin typeface="Times New Roman" panose="02020603050405020304" pitchFamily="18" charset="0"/>
                <a:cs typeface="Times New Roman" panose="02020603050405020304" pitchFamily="18" charset="0"/>
              </a:rPr>
              <a:t>DCs need to educate their patients on the actual process that is occurring rather than allowing them to continue to believe this erroneous idea.</a:t>
            </a:r>
          </a:p>
          <a:p>
            <a:pPr algn="ctr" defTabSz="831281" eaLnBrk="1" hangingPunct="1">
              <a:defRPr/>
            </a:pPr>
            <a:r>
              <a:rPr lang="en-US" altLang="en-US" sz="2545" b="1" kern="0" dirty="0">
                <a:solidFill>
                  <a:prstClr val="black"/>
                </a:solidFill>
                <a:latin typeface="Times New Roman" panose="02020603050405020304" pitchFamily="18" charset="0"/>
                <a:cs typeface="Times New Roman" panose="02020603050405020304" pitchFamily="18" charset="0"/>
              </a:rPr>
              <a:t>Joints, soft tissue &amp; systems (musculoskeletal, nervous, cardiovascular &amp; respiratory systems primarily) are being reconditioned. This takes time, much like the gym.</a:t>
            </a:r>
          </a:p>
          <a:p>
            <a:pPr algn="ctr" defTabSz="831281" eaLnBrk="1" hangingPunct="1">
              <a:defRPr/>
            </a:pPr>
            <a:r>
              <a:rPr lang="en-US" altLang="en-US" sz="2545" b="1" kern="0" dirty="0">
                <a:solidFill>
                  <a:prstClr val="black"/>
                </a:solidFill>
                <a:latin typeface="Times New Roman" panose="02020603050405020304" pitchFamily="18" charset="0"/>
                <a:cs typeface="Times New Roman" panose="02020603050405020304" pitchFamily="18" charset="0"/>
              </a:rPr>
              <a:t>Imagine going to the gym just once!</a:t>
            </a:r>
          </a:p>
          <a:p>
            <a:pPr defTabSz="831281" eaLnBrk="1" hangingPunct="1">
              <a:defRPr/>
            </a:pPr>
            <a:endParaRPr lang="en-US" altLang="en-US" sz="1818" b="1" kern="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11244" indent="-311244" defTabSz="831281" eaLnBrk="1" hangingPunct="1">
              <a:buFont typeface="Arial" panose="020B0604020202020204" pitchFamily="34" charset="0"/>
              <a:buChar char="•"/>
              <a:defRPr/>
            </a:pPr>
            <a:endParaRPr lang="en-US" sz="1818" b="1" kern="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defTabSz="831281">
              <a:defRPr/>
            </a:pPr>
            <a:fld id="{253AAD75-9AC2-4556-AA1E-50F2B14667B2}" type="slidenum">
              <a:rPr lang="en-US">
                <a:solidFill>
                  <a:prstClr val="white"/>
                </a:solidFill>
                <a:latin typeface="Tahoma"/>
              </a:rPr>
              <a:pPr defTabSz="831281">
                <a:defRPr/>
              </a:pPr>
              <a:t>82</a:t>
            </a:fld>
            <a:endParaRPr lang="en-US" dirty="0">
              <a:solidFill>
                <a:prstClr val="white"/>
              </a:solidFill>
              <a:latin typeface="Tahoma"/>
            </a:endParaRPr>
          </a:p>
        </p:txBody>
      </p:sp>
    </p:spTree>
    <p:extLst>
      <p:ext uri="{BB962C8B-B14F-4D97-AF65-F5344CB8AC3E}">
        <p14:creationId xmlns:p14="http://schemas.microsoft.com/office/powerpoint/2010/main" val="27271278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subTitle" sz="quarter" idx="1"/>
          </p:nvPr>
        </p:nvSpPr>
        <p:spPr>
          <a:xfrm>
            <a:off x="346364" y="103909"/>
            <a:ext cx="8520545" cy="3532909"/>
          </a:xfrm>
        </p:spPr>
        <p:txBody>
          <a:bodyPr/>
          <a:lstStyle/>
          <a:p>
            <a:pPr eaLnBrk="1" hangingPunct="1">
              <a:spcBef>
                <a:spcPct val="0"/>
              </a:spcBef>
            </a:pPr>
            <a:r>
              <a:rPr lang="en-US" sz="2545" b="1" dirty="0">
                <a:solidFill>
                  <a:srgbClr val="FF9645"/>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09" b="1" dirty="0">
                <a:latin typeface="Times New Roman" pitchFamily="18" charset="0"/>
                <a:cs typeface="Times New Roman" pitchFamily="18" charset="0"/>
              </a:rPr>
              <a:t>Once I go, do I have to go forever? </a:t>
            </a:r>
            <a:r>
              <a:rPr lang="en-US" sz="2909" b="1" dirty="0">
                <a:solidFill>
                  <a:srgbClr val="FF9645"/>
                </a:solidFill>
                <a:latin typeface="Times New Roman" pitchFamily="18" charset="0"/>
                <a:cs typeface="Times New Roman" pitchFamily="18" charset="0"/>
              </a:rPr>
              <a:t>NO!</a:t>
            </a:r>
          </a:p>
          <a:p>
            <a:pPr eaLnBrk="1" hangingPunct="1">
              <a:spcBef>
                <a:spcPct val="0"/>
              </a:spcBef>
            </a:pPr>
            <a:r>
              <a:rPr lang="en-US" sz="2182" b="1" dirty="0">
                <a:solidFill>
                  <a:srgbClr val="FF9645"/>
                </a:solidFill>
                <a:latin typeface="Times New Roman" pitchFamily="18" charset="0"/>
                <a:cs typeface="Times New Roman" pitchFamily="18" charset="0"/>
              </a:rPr>
              <a:t>Be sure that this is on your initial intake form. We DON’T want the patient to be worried about this. Give them a prognosis &amp; time table for their condition &amp; then an option for wellness care.</a:t>
            </a:r>
          </a:p>
          <a:p>
            <a:pPr eaLnBrk="1" hangingPunct="1">
              <a:spcBef>
                <a:spcPct val="0"/>
              </a:spcBef>
            </a:pPr>
            <a:r>
              <a:rPr lang="en-US" sz="2182" b="1" dirty="0">
                <a:latin typeface="Times New Roman" pitchFamily="18" charset="0"/>
                <a:cs typeface="Times New Roman" pitchFamily="18" charset="0"/>
              </a:rPr>
              <a:t>They should only come in as long as they want the benefits of chiropractic care. So we must educate them about the wellness benefits of care.</a:t>
            </a:r>
          </a:p>
          <a:p>
            <a:pPr eaLnBrk="1" hangingPunct="1">
              <a:spcBef>
                <a:spcPct val="0"/>
              </a:spcBef>
            </a:pPr>
            <a:r>
              <a:rPr lang="en-US" sz="2182" b="1" dirty="0">
                <a:latin typeface="Times New Roman" pitchFamily="18" charset="0"/>
                <a:cs typeface="Times New Roman" pitchFamily="18" charset="0"/>
              </a:rPr>
              <a:t>Analogies: exercise, diet, dental care, car tune-up. All of these are done on a maintenance level as well. Ask the patient why they do these things. Let them know that chiropractic isn’t just about eliminating symptoms, it’s about gaining, maintaining &amp; improving ones health.</a:t>
            </a:r>
          </a:p>
        </p:txBody>
      </p:sp>
      <p:sp>
        <p:nvSpPr>
          <p:cNvPr id="2" name="TextBox 1"/>
          <p:cNvSpPr txBox="1"/>
          <p:nvPr/>
        </p:nvSpPr>
        <p:spPr>
          <a:xfrm>
            <a:off x="8295417" y="6248412"/>
            <a:ext cx="432056" cy="272899"/>
          </a:xfrm>
          <a:prstGeom prst="rect">
            <a:avLst/>
          </a:prstGeom>
          <a:noFill/>
        </p:spPr>
        <p:txBody>
          <a:bodyPr wrap="none" lIns="90114" tIns="45055" rIns="90114" bIns="45055" rtlCol="0">
            <a:spAutoFit/>
          </a:bodyPr>
          <a:lstStyle/>
          <a:p>
            <a:pPr defTabSz="831281">
              <a:defRPr/>
            </a:pPr>
            <a:r>
              <a:rPr lang="en-US" sz="1182" dirty="0">
                <a:solidFill>
                  <a:srgbClr val="FFFFFF"/>
                </a:solidFill>
              </a:rPr>
              <a:t>111</a:t>
            </a:r>
          </a:p>
        </p:txBody>
      </p:sp>
      <p:pic>
        <p:nvPicPr>
          <p:cNvPr id="6146" name="Picture 2" descr="Image result for keep go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138" y="4121727"/>
            <a:ext cx="4331316" cy="2263113"/>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710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5" name="Rectangle 3"/>
          <p:cNvSpPr>
            <a:spLocks noGrp="1" noChangeArrowheads="1"/>
          </p:cNvSpPr>
          <p:nvPr>
            <p:ph idx="1"/>
          </p:nvPr>
        </p:nvSpPr>
        <p:spPr>
          <a:xfrm>
            <a:off x="401782" y="162616"/>
            <a:ext cx="8414905" cy="4114800"/>
          </a:xfrm>
          <a:noFill/>
          <a:ln/>
        </p:spPr>
        <p:txBody>
          <a:bodyPr>
            <a:noAutofit/>
          </a:bodyPr>
          <a:lstStyle/>
          <a:p>
            <a:pPr marL="0" indent="0" algn="ctr">
              <a:buNone/>
            </a:pPr>
            <a:r>
              <a:rPr lang="en-US" altLang="en-US" sz="3909" b="1" dirty="0">
                <a:solidFill>
                  <a:srgbClr val="00FF00"/>
                </a:solidFill>
                <a:latin typeface="Times New Roman" pitchFamily="18" charset="0"/>
                <a:cs typeface="Times New Roman" pitchFamily="18" charset="0"/>
              </a:rPr>
              <a:t>What Is A Chiropractic Adjustment? How Does It Work?</a:t>
            </a:r>
          </a:p>
          <a:p>
            <a:pPr marL="0" indent="0" algn="ctr">
              <a:buNone/>
            </a:pPr>
            <a:r>
              <a:rPr lang="en-US" b="1" dirty="0">
                <a:latin typeface="Times New Roman" pitchFamily="18" charset="0"/>
                <a:cs typeface="Times New Roman" pitchFamily="18" charset="0"/>
              </a:rPr>
              <a:t>Bend your finger back until it's painful.              A biopsy won't reveal a tumor, infection or any lesion. But releasing the finger &amp; letting it return to its "position of comfort" will allow the pain to subside. We need to think about low back pain in a similar way -functionally.        97% of back pain seen by primary care physicians is mechanical in origin -there's something wrong with the muscles, ligaments or connective tissues. </a:t>
            </a:r>
          </a:p>
          <a:p>
            <a:pPr marL="0" indent="0" algn="ctr">
              <a:buNone/>
            </a:pPr>
            <a:r>
              <a:rPr lang="en-US" sz="2364" b="1" dirty="0">
                <a:solidFill>
                  <a:srgbClr val="00FF00"/>
                </a:solidFill>
                <a:latin typeface="Times New Roman" pitchFamily="18" charset="0"/>
                <a:cs typeface="Times New Roman" pitchFamily="18" charset="0"/>
              </a:rPr>
              <a:t>Physician &amp; Sports Medicine, 1997.</a:t>
            </a:r>
          </a:p>
        </p:txBody>
      </p:sp>
      <p:sp>
        <p:nvSpPr>
          <p:cNvPr id="2" name="Slide Number Placeholder 1"/>
          <p:cNvSpPr>
            <a:spLocks noGrp="1"/>
          </p:cNvSpPr>
          <p:nvPr>
            <p:ph type="sldNum" sz="quarter" idx="12"/>
          </p:nvPr>
        </p:nvSpPr>
        <p:spPr/>
        <p:txBody>
          <a:bodyPr/>
          <a:lstStyle/>
          <a:p>
            <a:pPr defTabSz="831281">
              <a:defRPr/>
            </a:pPr>
            <a:fld id="{D77036F2-80C0-4F3F-B1E5-BA1730C4BE82}" type="slidenum">
              <a:rPr lang="en-US">
                <a:solidFill>
                  <a:srgbClr val="FFFFFF"/>
                </a:solidFill>
                <a:latin typeface="Verdana"/>
              </a:rPr>
              <a:pPr defTabSz="831281">
                <a:defRPr/>
              </a:pPr>
              <a:t>84</a:t>
            </a:fld>
            <a:endParaRPr lang="en-US">
              <a:solidFill>
                <a:srgbClr val="FFFFFF"/>
              </a:solidFill>
              <a:latin typeface="Verdana"/>
            </a:endParaRPr>
          </a:p>
        </p:txBody>
      </p:sp>
    </p:spTree>
    <p:extLst>
      <p:ext uri="{BB962C8B-B14F-4D97-AF65-F5344CB8AC3E}">
        <p14:creationId xmlns:p14="http://schemas.microsoft.com/office/powerpoint/2010/main" val="2438448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defTabSz="831281">
              <a:defRPr/>
            </a:pPr>
            <a:fld id="{76795418-0617-4CF7-B886-81544C9C9AAF}" type="slidenum">
              <a:rPr lang="en-US">
                <a:solidFill>
                  <a:srgbClr val="FFFFFF"/>
                </a:solidFill>
                <a:latin typeface="Verdana"/>
              </a:rPr>
              <a:pPr defTabSz="831281">
                <a:defRPr/>
              </a:pPr>
              <a:t>85</a:t>
            </a:fld>
            <a:endParaRPr lang="en-US">
              <a:solidFill>
                <a:srgbClr val="FFFFFF"/>
              </a:solidFill>
              <a:latin typeface="Verdana"/>
            </a:endParaRPr>
          </a:p>
        </p:txBody>
      </p:sp>
      <p:sp>
        <p:nvSpPr>
          <p:cNvPr id="3354627" name="Rectangle 3"/>
          <p:cNvSpPr>
            <a:spLocks noGrp="1" noChangeArrowheads="1"/>
          </p:cNvSpPr>
          <p:nvPr>
            <p:ph type="body" idx="1"/>
          </p:nvPr>
        </p:nvSpPr>
        <p:spPr>
          <a:xfrm>
            <a:off x="234228" y="103910"/>
            <a:ext cx="8694160" cy="4781550"/>
          </a:xfrm>
        </p:spPr>
        <p:txBody>
          <a:bodyPr/>
          <a:lstStyle/>
          <a:p>
            <a:pPr marL="0" indent="0" algn="ctr" eaLnBrk="1" hangingPunct="1">
              <a:spcBef>
                <a:spcPct val="0"/>
              </a:spcBef>
              <a:buNone/>
              <a:defRPr/>
            </a:pPr>
            <a:r>
              <a:rPr lang="en-US" altLang="en-US" sz="3636" b="1" dirty="0">
                <a:solidFill>
                  <a:srgbClr val="F78609"/>
                </a:solidFill>
                <a:latin typeface="Times New Roman" pitchFamily="18" charset="0"/>
              </a:rPr>
              <a:t>Does The Adjustment Hurt?</a:t>
            </a:r>
          </a:p>
          <a:p>
            <a:pPr marL="0" indent="0" algn="ctr" eaLnBrk="1" hangingPunct="1">
              <a:spcBef>
                <a:spcPct val="0"/>
              </a:spcBef>
              <a:buNone/>
              <a:defRPr/>
            </a:pPr>
            <a:r>
              <a:rPr lang="en-US" altLang="en-US" sz="2545" b="1" dirty="0">
                <a:latin typeface="Times New Roman" pitchFamily="18" charset="0"/>
              </a:rPr>
              <a:t>Depends who you ask &amp; the condition of the patient. </a:t>
            </a:r>
          </a:p>
          <a:p>
            <a:pPr marL="0" indent="0" algn="ctr" eaLnBrk="1" hangingPunct="1">
              <a:spcBef>
                <a:spcPct val="0"/>
              </a:spcBef>
              <a:buNone/>
              <a:defRPr/>
            </a:pPr>
            <a:r>
              <a:rPr lang="en-US" altLang="en-US" sz="2545" b="1" dirty="0">
                <a:latin typeface="Times New Roman" pitchFamily="18" charset="0"/>
              </a:rPr>
              <a:t>The actual adjustment itself, while it is happening, </a:t>
            </a:r>
          </a:p>
          <a:p>
            <a:pPr marL="0" indent="0" algn="ctr" eaLnBrk="1" hangingPunct="1">
              <a:spcBef>
                <a:spcPct val="0"/>
              </a:spcBef>
              <a:buNone/>
              <a:defRPr/>
            </a:pPr>
            <a:r>
              <a:rPr lang="en-US" altLang="en-US" sz="2545" b="1" dirty="0">
                <a:latin typeface="Times New Roman" pitchFamily="18" charset="0"/>
              </a:rPr>
              <a:t>(which is less than 1 second)</a:t>
            </a:r>
          </a:p>
          <a:p>
            <a:pPr marL="0" indent="0" algn="ctr" eaLnBrk="1" hangingPunct="1">
              <a:spcBef>
                <a:spcPct val="0"/>
              </a:spcBef>
              <a:buNone/>
              <a:defRPr/>
            </a:pPr>
            <a:r>
              <a:rPr lang="en-US" altLang="en-US" sz="2545" b="1" dirty="0">
                <a:latin typeface="Times New Roman" pitchFamily="18" charset="0"/>
              </a:rPr>
              <a:t>may feel sudden, startling, compressive &amp; uncomfortable, </a:t>
            </a:r>
          </a:p>
          <a:p>
            <a:pPr marL="0" indent="0" algn="ctr" eaLnBrk="1" hangingPunct="1">
              <a:spcBef>
                <a:spcPct val="0"/>
              </a:spcBef>
              <a:buNone/>
              <a:defRPr/>
            </a:pPr>
            <a:r>
              <a:rPr lang="en-US" altLang="en-US" sz="2545" b="1" dirty="0">
                <a:latin typeface="Times New Roman" pitchFamily="18" charset="0"/>
              </a:rPr>
              <a:t>but usually do not cause pain &amp; if so just for a moment.</a:t>
            </a:r>
          </a:p>
          <a:p>
            <a:pPr marL="0" indent="0" algn="ctr" eaLnBrk="1" hangingPunct="1">
              <a:spcBef>
                <a:spcPct val="0"/>
              </a:spcBef>
              <a:buNone/>
              <a:defRPr/>
            </a:pPr>
            <a:r>
              <a:rPr lang="en-US" altLang="en-US" sz="2545" b="1" dirty="0">
                <a:latin typeface="Times New Roman" pitchFamily="18" charset="0"/>
              </a:rPr>
              <a:t>Many say it doesn’t hurt at all. </a:t>
            </a:r>
          </a:p>
          <a:p>
            <a:pPr marL="0" indent="0" algn="ctr" eaLnBrk="1" hangingPunct="1">
              <a:spcBef>
                <a:spcPct val="0"/>
              </a:spcBef>
              <a:buNone/>
              <a:defRPr/>
            </a:pPr>
            <a:r>
              <a:rPr lang="en-US" altLang="en-US" sz="2545" b="1" dirty="0">
                <a:latin typeface="Times New Roman" pitchFamily="18" charset="0"/>
              </a:rPr>
              <a:t>Some may say it hurts if they have acute muscle spasms or inflammatory chemical build-up.</a:t>
            </a:r>
          </a:p>
          <a:p>
            <a:pPr marL="0" indent="0" algn="ctr" eaLnBrk="1" hangingPunct="1">
              <a:spcBef>
                <a:spcPct val="0"/>
              </a:spcBef>
              <a:buNone/>
              <a:defRPr/>
            </a:pPr>
            <a:r>
              <a:rPr lang="en-US" altLang="en-US" sz="2545" b="1" dirty="0">
                <a:latin typeface="Times New Roman" pitchFamily="18" charset="0"/>
              </a:rPr>
              <a:t>Remember the patient may anticipate pain, so debriefing them is important. </a:t>
            </a:r>
          </a:p>
        </p:txBody>
      </p:sp>
      <p:pic>
        <p:nvPicPr>
          <p:cNvPr id="9220" name="Picture 4" descr="Image result for adjustments hur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05014" y="4641924"/>
            <a:ext cx="3498804" cy="197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02456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defTabSz="831281">
              <a:defRPr/>
            </a:pPr>
            <a:fld id="{76795418-0617-4CF7-B886-81544C9C9AAF}" type="slidenum">
              <a:rPr lang="en-US">
                <a:solidFill>
                  <a:srgbClr val="FFFFFF"/>
                </a:solidFill>
                <a:latin typeface="Verdana"/>
              </a:rPr>
              <a:pPr defTabSz="831281">
                <a:defRPr/>
              </a:pPr>
              <a:t>86</a:t>
            </a:fld>
            <a:endParaRPr lang="en-US">
              <a:solidFill>
                <a:srgbClr val="FFFFFF"/>
              </a:solidFill>
              <a:latin typeface="Verdana"/>
            </a:endParaRPr>
          </a:p>
        </p:txBody>
      </p:sp>
      <p:sp>
        <p:nvSpPr>
          <p:cNvPr id="3354627" name="Rectangle 3"/>
          <p:cNvSpPr>
            <a:spLocks noGrp="1" noChangeArrowheads="1"/>
          </p:cNvSpPr>
          <p:nvPr>
            <p:ph type="body" idx="1"/>
          </p:nvPr>
        </p:nvSpPr>
        <p:spPr>
          <a:xfrm>
            <a:off x="234228" y="209550"/>
            <a:ext cx="8694160" cy="4781550"/>
          </a:xfrm>
        </p:spPr>
        <p:txBody>
          <a:bodyPr/>
          <a:lstStyle/>
          <a:p>
            <a:pPr marL="0" indent="0" algn="ctr" eaLnBrk="1" hangingPunct="1">
              <a:spcBef>
                <a:spcPct val="0"/>
              </a:spcBef>
              <a:buNone/>
              <a:defRPr/>
            </a:pPr>
            <a:r>
              <a:rPr lang="en-US" altLang="en-US" sz="3273" b="1" dirty="0">
                <a:solidFill>
                  <a:srgbClr val="F78609"/>
                </a:solidFill>
                <a:latin typeface="Times New Roman" pitchFamily="18" charset="0"/>
              </a:rPr>
              <a:t>Does It Hurt Afterwards?</a:t>
            </a:r>
          </a:p>
          <a:p>
            <a:pPr marL="0" indent="0" algn="ctr" eaLnBrk="1" hangingPunct="1">
              <a:spcBef>
                <a:spcPct val="0"/>
              </a:spcBef>
              <a:buNone/>
              <a:defRPr/>
            </a:pPr>
            <a:r>
              <a:rPr lang="en-US" altLang="en-US" sz="2909" b="1" dirty="0">
                <a:latin typeface="Times New Roman" pitchFamily="18" charset="0"/>
              </a:rPr>
              <a:t>Inform the patient that after an adjustment they may be sore regardless of the stage of healing. This can last 1-3 days &amp; is </a:t>
            </a:r>
            <a:r>
              <a:rPr lang="en-US" altLang="en-US" sz="2909" b="1" dirty="0">
                <a:solidFill>
                  <a:srgbClr val="FF0000"/>
                </a:solidFill>
                <a:latin typeface="Times New Roman" pitchFamily="18" charset="0"/>
              </a:rPr>
              <a:t>NORMAL</a:t>
            </a:r>
            <a:r>
              <a:rPr lang="en-US" altLang="en-US" sz="2909" b="1" dirty="0">
                <a:latin typeface="Times New Roman" pitchFamily="18" charset="0"/>
              </a:rPr>
              <a:t>. Why? During the acute stage due to</a:t>
            </a:r>
            <a:r>
              <a:rPr lang="en-US" altLang="en-US" sz="2909" b="1" dirty="0">
                <a:solidFill>
                  <a:srgbClr val="FF3300"/>
                </a:solidFill>
                <a:latin typeface="Times New Roman" pitchFamily="18" charset="0"/>
              </a:rPr>
              <a:t> </a:t>
            </a:r>
            <a:r>
              <a:rPr lang="en-US" altLang="en-US" sz="2909" b="1" dirty="0">
                <a:solidFill>
                  <a:srgbClr val="FF0000"/>
                </a:solidFill>
                <a:latin typeface="Times New Roman" pitchFamily="18" charset="0"/>
                <a:sym typeface="Symbol" pitchFamily="18" charset="2"/>
              </a:rPr>
              <a:t></a:t>
            </a:r>
            <a:r>
              <a:rPr lang="en-US" altLang="en-US" sz="2909" b="1" dirty="0">
                <a:latin typeface="Times New Roman" pitchFamily="18" charset="0"/>
              </a:rPr>
              <a:t> inflammation, during the chronic stage by releasing trapped chemicals &amp; starting new inflammation. This chemical flow (old-out, new-in) is essential for tissue healing. If you don’t explain this, </a:t>
            </a:r>
          </a:p>
          <a:p>
            <a:pPr marL="0" indent="0" algn="ctr" eaLnBrk="1" hangingPunct="1">
              <a:spcBef>
                <a:spcPct val="0"/>
              </a:spcBef>
              <a:buNone/>
              <a:defRPr/>
            </a:pPr>
            <a:r>
              <a:rPr lang="en-US" altLang="en-US" sz="2909" b="1" dirty="0">
                <a:latin typeface="Times New Roman" pitchFamily="18" charset="0"/>
              </a:rPr>
              <a:t>patients will leave thinking you hurt them. </a:t>
            </a:r>
          </a:p>
          <a:p>
            <a:pPr marL="0" indent="0" algn="ctr" eaLnBrk="1" hangingPunct="1">
              <a:spcBef>
                <a:spcPct val="0"/>
              </a:spcBef>
              <a:buNone/>
              <a:defRPr/>
            </a:pPr>
            <a:r>
              <a:rPr lang="en-US" altLang="en-US" sz="2909" b="1" dirty="0">
                <a:solidFill>
                  <a:srgbClr val="FFFF00"/>
                </a:solidFill>
                <a:latin typeface="Times New Roman" pitchFamily="18" charset="0"/>
              </a:rPr>
              <a:t>Differentiate between hurt &amp; injured so you &amp; the patient are talking about the same thing. The last DC hurt me? Was something broken/torn or were you just really sore?</a:t>
            </a:r>
          </a:p>
        </p:txBody>
      </p:sp>
    </p:spTree>
    <p:extLst>
      <p:ext uri="{BB962C8B-B14F-4D97-AF65-F5344CB8AC3E}">
        <p14:creationId xmlns:p14="http://schemas.microsoft.com/office/powerpoint/2010/main" val="143241623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defTabSz="831281">
              <a:defRPr/>
            </a:pPr>
            <a:fld id="{76795418-0617-4CF7-B886-81544C9C9AAF}" type="slidenum">
              <a:rPr lang="en-US">
                <a:solidFill>
                  <a:srgbClr val="FFFFFF"/>
                </a:solidFill>
                <a:latin typeface="Verdana"/>
              </a:rPr>
              <a:pPr defTabSz="831281">
                <a:defRPr/>
              </a:pPr>
              <a:t>87</a:t>
            </a:fld>
            <a:endParaRPr lang="en-US">
              <a:solidFill>
                <a:srgbClr val="FFFFFF"/>
              </a:solidFill>
              <a:latin typeface="Verdana"/>
            </a:endParaRPr>
          </a:p>
        </p:txBody>
      </p:sp>
      <p:sp>
        <p:nvSpPr>
          <p:cNvPr id="3354627" name="Rectangle 3"/>
          <p:cNvSpPr>
            <a:spLocks noGrp="1" noChangeArrowheads="1"/>
          </p:cNvSpPr>
          <p:nvPr>
            <p:ph type="body" idx="1"/>
          </p:nvPr>
        </p:nvSpPr>
        <p:spPr>
          <a:xfrm>
            <a:off x="234228" y="209550"/>
            <a:ext cx="8694160" cy="4781550"/>
          </a:xfrm>
        </p:spPr>
        <p:txBody>
          <a:bodyPr/>
          <a:lstStyle/>
          <a:p>
            <a:pPr marL="0" indent="0" algn="ctr" eaLnBrk="1" hangingPunct="1">
              <a:spcBef>
                <a:spcPct val="0"/>
              </a:spcBef>
              <a:buNone/>
              <a:defRPr/>
            </a:pPr>
            <a:r>
              <a:rPr lang="en-US" altLang="en-US" sz="3909" b="1" dirty="0">
                <a:solidFill>
                  <a:srgbClr val="FF0000"/>
                </a:solidFill>
                <a:latin typeface="Times New Roman" pitchFamily="18" charset="0"/>
              </a:rPr>
              <a:t>Inflammation &amp; Pain:</a:t>
            </a:r>
            <a:r>
              <a:rPr lang="en-US" altLang="en-US" sz="3909" b="1" dirty="0">
                <a:latin typeface="Times New Roman" pitchFamily="18" charset="0"/>
              </a:rPr>
              <a:t> </a:t>
            </a:r>
          </a:p>
          <a:p>
            <a:pPr marL="0" indent="0" algn="ctr" eaLnBrk="1" hangingPunct="1">
              <a:spcBef>
                <a:spcPct val="0"/>
              </a:spcBef>
              <a:buNone/>
              <a:defRPr/>
            </a:pPr>
            <a:r>
              <a:rPr lang="en-US" altLang="en-US" sz="2727" b="1" dirty="0">
                <a:latin typeface="Times New Roman" pitchFamily="18" charset="0"/>
              </a:rPr>
              <a:t>Does the patient think these are good or bad things?</a:t>
            </a:r>
          </a:p>
          <a:p>
            <a:pPr marL="0" indent="0" algn="ctr" eaLnBrk="1" hangingPunct="1">
              <a:spcBef>
                <a:spcPct val="0"/>
              </a:spcBef>
              <a:buNone/>
              <a:defRPr/>
            </a:pPr>
            <a:r>
              <a:rPr lang="en-US" altLang="en-US" sz="2727" b="1" dirty="0">
                <a:solidFill>
                  <a:srgbClr val="FFFF00"/>
                </a:solidFill>
                <a:latin typeface="Times New Roman" pitchFamily="18" charset="0"/>
              </a:rPr>
              <a:t>Remember the acute inflammatory process is what helps heal the tissue. If we could remove all the inflammatory chemicals the tissue would </a:t>
            </a:r>
            <a:r>
              <a:rPr lang="en-US" altLang="en-US" sz="2727" b="1" dirty="0">
                <a:solidFill>
                  <a:srgbClr val="FF0000"/>
                </a:solidFill>
                <a:latin typeface="Times New Roman" pitchFamily="18" charset="0"/>
              </a:rPr>
              <a:t>NOT </a:t>
            </a:r>
            <a:r>
              <a:rPr lang="en-US" altLang="en-US" sz="2727" b="1" dirty="0">
                <a:solidFill>
                  <a:srgbClr val="FFFF00"/>
                </a:solidFill>
                <a:latin typeface="Times New Roman" pitchFamily="18" charset="0"/>
              </a:rPr>
              <a:t>heal. Have pt pinch themselves then release. Severity of pain does not always correlate with severity of injury. </a:t>
            </a:r>
          </a:p>
          <a:p>
            <a:pPr marL="0" indent="0" algn="ctr" eaLnBrk="1" hangingPunct="1">
              <a:spcBef>
                <a:spcPct val="0"/>
              </a:spcBef>
              <a:buNone/>
              <a:defRPr/>
            </a:pPr>
            <a:r>
              <a:rPr lang="en-US" altLang="en-US" sz="2727" b="1" dirty="0">
                <a:solidFill>
                  <a:srgbClr val="FFFF00"/>
                </a:solidFill>
                <a:latin typeface="Times New Roman" pitchFamily="18" charset="0"/>
              </a:rPr>
              <a:t>Ex. Calf cramp, paper cut, bumping your elbow.</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69868" y="3873497"/>
            <a:ext cx="2308514" cy="2774396"/>
          </a:xfrm>
          <a:prstGeom prst="rect">
            <a:avLst/>
          </a:prstGeom>
          <a:noFill/>
          <a:ln w="25400">
            <a:solidFill>
              <a:srgbClr val="000000"/>
            </a:solidFill>
            <a:miter lim="800000"/>
            <a:headEnd/>
            <a:tailEnd/>
          </a:ln>
        </p:spPr>
      </p:pic>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50730" y="3913857"/>
            <a:ext cx="4119022" cy="2791747"/>
          </a:xfrm>
          <a:prstGeom prst="rect">
            <a:avLst/>
          </a:prstGeom>
          <a:noFill/>
          <a:ln w="25400">
            <a:solidFill>
              <a:srgbClr val="000000"/>
            </a:solidFill>
            <a:miter lim="800000"/>
            <a:headEnd/>
            <a:tailEnd/>
          </a:ln>
        </p:spPr>
      </p:pic>
    </p:spTree>
    <p:extLst>
      <p:ext uri="{BB962C8B-B14F-4D97-AF65-F5344CB8AC3E}">
        <p14:creationId xmlns:p14="http://schemas.microsoft.com/office/powerpoint/2010/main" val="392642330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46364" y="173182"/>
            <a:ext cx="8382000" cy="1535290"/>
          </a:xfrm>
          <a:prstGeom prst="rect">
            <a:avLst/>
          </a:prstGeom>
          <a:noFill/>
          <a:ln w="9525">
            <a:noFill/>
            <a:miter lim="800000"/>
            <a:headEnd/>
            <a:tailEnd/>
          </a:ln>
        </p:spPr>
        <p:txBody>
          <a:bodyPr vert="horz" wrap="square" lIns="45965" tIns="22985" rIns="45965" bIns="22985" numCol="1" anchor="t" anchorCtr="0" compatLnSpc="1">
            <a:prstTxWarp prst="textNoShape">
              <a:avLst/>
            </a:prstTxWarp>
          </a:bodyPr>
          <a:lstStyle>
            <a:lvl1pPr marL="411480" indent="-411480" algn="l" rtl="0" eaLnBrk="0" fontAlgn="base" hangingPunct="0">
              <a:spcBef>
                <a:spcPct val="20000"/>
              </a:spcBef>
              <a:spcAft>
                <a:spcPct val="0"/>
              </a:spcAft>
              <a:buClr>
                <a:schemeClr val="accent2"/>
              </a:buClr>
              <a:buSzPct val="80000"/>
              <a:buFont typeface="Wingdings" pitchFamily="2" charset="2"/>
              <a:buChar char="l"/>
              <a:defRPr sz="3840">
                <a:solidFill>
                  <a:schemeClr val="tx1"/>
                </a:solidFill>
                <a:latin typeface="+mn-lt"/>
                <a:ea typeface="+mn-ea"/>
                <a:cs typeface="+mn-cs"/>
              </a:defRPr>
            </a:lvl1pPr>
            <a:lvl2pPr marL="891540" indent="-342900" algn="l" rtl="0" eaLnBrk="0" fontAlgn="base" hangingPunct="0">
              <a:spcBef>
                <a:spcPct val="20000"/>
              </a:spcBef>
              <a:spcAft>
                <a:spcPct val="0"/>
              </a:spcAft>
              <a:buClr>
                <a:schemeClr val="tx1"/>
              </a:buClr>
              <a:buSzPct val="90000"/>
              <a:buChar char="–"/>
              <a:defRPr sz="3360">
                <a:solidFill>
                  <a:schemeClr val="tx1"/>
                </a:solidFill>
                <a:latin typeface="+mn-lt"/>
              </a:defRPr>
            </a:lvl2pPr>
            <a:lvl3pPr marL="1371600" indent="-274320" algn="l" rtl="0" eaLnBrk="0" fontAlgn="base" hangingPunct="0">
              <a:spcBef>
                <a:spcPct val="20000"/>
              </a:spcBef>
              <a:spcAft>
                <a:spcPct val="0"/>
              </a:spcAft>
              <a:buClr>
                <a:schemeClr val="accent1"/>
              </a:buClr>
              <a:buSzPct val="60000"/>
              <a:buFont typeface="Wingdings" pitchFamily="2" charset="2"/>
              <a:buChar char="l"/>
              <a:defRPr sz="2880">
                <a:solidFill>
                  <a:schemeClr val="tx1"/>
                </a:solidFill>
                <a:latin typeface="+mn-lt"/>
              </a:defRPr>
            </a:lvl3pPr>
            <a:lvl4pPr marL="1920240" indent="-274320" algn="l" rtl="0" eaLnBrk="0" fontAlgn="base" hangingPunct="0">
              <a:spcBef>
                <a:spcPct val="20000"/>
              </a:spcBef>
              <a:spcAft>
                <a:spcPct val="0"/>
              </a:spcAft>
              <a:buClr>
                <a:schemeClr val="tx1"/>
              </a:buClr>
              <a:buChar char="–"/>
              <a:defRPr sz="2400">
                <a:solidFill>
                  <a:schemeClr val="tx1"/>
                </a:solidFill>
                <a:latin typeface="+mn-lt"/>
              </a:defRPr>
            </a:lvl4pPr>
            <a:lvl5pPr marL="2468880" indent="-274320" algn="l" rtl="0" eaLnBrk="0" fontAlgn="base" hangingPunct="0">
              <a:spcBef>
                <a:spcPct val="20000"/>
              </a:spcBef>
              <a:spcAft>
                <a:spcPct val="0"/>
              </a:spcAft>
              <a:buClr>
                <a:schemeClr val="accent1"/>
              </a:buClr>
              <a:buChar char="•"/>
              <a:defRPr sz="2400">
                <a:solidFill>
                  <a:schemeClr val="tx1"/>
                </a:solidFill>
                <a:latin typeface="+mn-lt"/>
              </a:defRPr>
            </a:lvl5pPr>
            <a:lvl6pPr marL="3017520" indent="-274320" algn="l" rtl="0" fontAlgn="base">
              <a:spcBef>
                <a:spcPct val="20000"/>
              </a:spcBef>
              <a:spcAft>
                <a:spcPct val="0"/>
              </a:spcAft>
              <a:buClr>
                <a:schemeClr val="accent1"/>
              </a:buClr>
              <a:buChar char="•"/>
              <a:defRPr sz="2400">
                <a:solidFill>
                  <a:schemeClr val="tx1"/>
                </a:solidFill>
                <a:latin typeface="+mn-lt"/>
              </a:defRPr>
            </a:lvl6pPr>
            <a:lvl7pPr marL="3566160" indent="-274320" algn="l" rtl="0" fontAlgn="base">
              <a:spcBef>
                <a:spcPct val="20000"/>
              </a:spcBef>
              <a:spcAft>
                <a:spcPct val="0"/>
              </a:spcAft>
              <a:buClr>
                <a:schemeClr val="accent1"/>
              </a:buClr>
              <a:buChar char="•"/>
              <a:defRPr sz="2400">
                <a:solidFill>
                  <a:schemeClr val="tx1"/>
                </a:solidFill>
                <a:latin typeface="+mn-lt"/>
              </a:defRPr>
            </a:lvl7pPr>
            <a:lvl8pPr marL="4114800" indent="-274320" algn="l" rtl="0" fontAlgn="base">
              <a:spcBef>
                <a:spcPct val="20000"/>
              </a:spcBef>
              <a:spcAft>
                <a:spcPct val="0"/>
              </a:spcAft>
              <a:buClr>
                <a:schemeClr val="accent1"/>
              </a:buClr>
              <a:buChar char="•"/>
              <a:defRPr sz="2400">
                <a:solidFill>
                  <a:schemeClr val="tx1"/>
                </a:solidFill>
                <a:latin typeface="+mn-lt"/>
              </a:defRPr>
            </a:lvl8pPr>
            <a:lvl9pPr marL="4663440" indent="-274320" algn="l" rtl="0" fontAlgn="base">
              <a:spcBef>
                <a:spcPct val="20000"/>
              </a:spcBef>
              <a:spcAft>
                <a:spcPct val="0"/>
              </a:spcAft>
              <a:buClr>
                <a:schemeClr val="accent1"/>
              </a:buClr>
              <a:buChar char="•"/>
              <a:defRPr sz="2400">
                <a:solidFill>
                  <a:schemeClr val="tx1"/>
                </a:solidFill>
                <a:latin typeface="+mn-lt"/>
              </a:defRPr>
            </a:lvl9pPr>
          </a:lstStyle>
          <a:p>
            <a:pPr marL="0" indent="0" algn="ctr" defTabSz="831281" eaLnBrk="1" hangingPunct="1">
              <a:buClr>
                <a:srgbClr val="009DD9"/>
              </a:buClr>
              <a:buNone/>
              <a:defRPr/>
            </a:pPr>
            <a:r>
              <a:rPr lang="en-US" sz="3273" b="1" kern="0" dirty="0">
                <a:solidFill>
                  <a:srgbClr val="FF9645"/>
                </a:solidFill>
                <a:effectLst>
                  <a:outerShdw blurRad="38100" dist="38100" dir="2700000" algn="tl">
                    <a:srgbClr val="000000">
                      <a:alpha val="43137"/>
                    </a:srgbClr>
                  </a:outerShdw>
                </a:effectLst>
                <a:latin typeface="Times New Roman"/>
              </a:rPr>
              <a:t>Why Is A Visit Or Adjustment So Short?</a:t>
            </a:r>
            <a:r>
              <a:rPr lang="en-US" sz="3273" b="1" kern="0" dirty="0">
                <a:solidFill>
                  <a:srgbClr val="FFFFFF"/>
                </a:solidFill>
                <a:effectLst>
                  <a:outerShdw blurRad="38100" dist="38100" dir="2700000" algn="tl">
                    <a:srgbClr val="000000">
                      <a:alpha val="43137"/>
                    </a:srgbClr>
                  </a:outerShdw>
                </a:effectLst>
                <a:latin typeface="Times New Roman"/>
              </a:rPr>
              <a:t> </a:t>
            </a:r>
          </a:p>
          <a:p>
            <a:pPr marL="0" indent="0" algn="ctr" defTabSz="831281" eaLnBrk="1" hangingPunct="1">
              <a:buClr>
                <a:srgbClr val="009DD9"/>
              </a:buClr>
              <a:buNone/>
              <a:defRPr/>
            </a:pPr>
            <a:r>
              <a:rPr lang="en-US" sz="2727" b="1" kern="0" dirty="0">
                <a:solidFill>
                  <a:srgbClr val="FFFFFF"/>
                </a:solidFill>
                <a:effectLst>
                  <a:outerShdw blurRad="38100" dist="38100" dir="2700000" algn="tl">
                    <a:srgbClr val="000000">
                      <a:alpha val="43137"/>
                    </a:srgbClr>
                  </a:outerShdw>
                </a:effectLst>
                <a:latin typeface="Times New Roman"/>
              </a:rPr>
              <a:t>Often patients think a chiropractic visit is too short.      They equate length of time of a visit with effectiveness. Explain to them </a:t>
            </a:r>
            <a:r>
              <a:rPr lang="en-US" sz="2727" b="1" kern="0" dirty="0">
                <a:solidFill>
                  <a:srgbClr val="FF0000"/>
                </a:solidFill>
                <a:effectLst>
                  <a:outerShdw blurRad="38100" dist="38100" dir="2700000" algn="tl">
                    <a:srgbClr val="000000">
                      <a:alpha val="43137"/>
                    </a:srgbClr>
                  </a:outerShdw>
                </a:effectLst>
                <a:latin typeface="Times New Roman"/>
              </a:rPr>
              <a:t>BEFORE</a:t>
            </a:r>
            <a:r>
              <a:rPr lang="en-US" sz="2727" b="1" kern="0" dirty="0">
                <a:solidFill>
                  <a:srgbClr val="FFFFFF"/>
                </a:solidFill>
                <a:effectLst>
                  <a:outerShdw blurRad="38100" dist="38100" dir="2700000" algn="tl">
                    <a:srgbClr val="000000">
                      <a:alpha val="43137"/>
                    </a:srgbClr>
                  </a:outerShdw>
                </a:effectLst>
                <a:latin typeface="Times New Roman"/>
              </a:rPr>
              <a:t> their 1st adjustment why visits are quick. YES they need to learn about Golgi tendon organs &amp; their response to a quick chiropractic adjusting thrust. Make the shortness of the visit a </a:t>
            </a:r>
            <a:r>
              <a:rPr lang="en-US" sz="2727" b="1" kern="0" dirty="0">
                <a:solidFill>
                  <a:srgbClr val="FF0000"/>
                </a:solidFill>
                <a:effectLst>
                  <a:outerShdw blurRad="38100" dist="38100" dir="2700000" algn="tl">
                    <a:srgbClr val="000000">
                      <a:alpha val="43137"/>
                    </a:srgbClr>
                  </a:outerShdw>
                </a:effectLst>
                <a:latin typeface="Times New Roman"/>
              </a:rPr>
              <a:t>positive versus a negative.</a:t>
            </a:r>
          </a:p>
        </p:txBody>
      </p:sp>
      <p:pic>
        <p:nvPicPr>
          <p:cNvPr id="8194"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86566" y="3706091"/>
            <a:ext cx="2682439" cy="2427828"/>
          </a:xfrm>
          <a:prstGeom prst="rect">
            <a:avLst/>
          </a:prstGeom>
          <a:solidFill>
            <a:schemeClr val="accent1"/>
          </a:solidFill>
          <a:ln w="19050">
            <a:solidFill>
              <a:srgbClr val="000000"/>
            </a:solidFill>
          </a:ln>
        </p:spPr>
      </p:pic>
      <p:sp>
        <p:nvSpPr>
          <p:cNvPr id="2" name="TextBox 1"/>
          <p:cNvSpPr txBox="1"/>
          <p:nvPr/>
        </p:nvSpPr>
        <p:spPr>
          <a:xfrm>
            <a:off x="733897" y="6199912"/>
            <a:ext cx="7582544" cy="475460"/>
          </a:xfrm>
          <a:prstGeom prst="rect">
            <a:avLst/>
          </a:prstGeom>
          <a:noFill/>
        </p:spPr>
        <p:txBody>
          <a:bodyPr wrap="none" lIns="83004" tIns="41502" rIns="83004" bIns="41502" rtlCol="0">
            <a:spAutoFit/>
          </a:bodyPr>
          <a:lstStyle/>
          <a:p>
            <a:pPr algn="ctr" defTabSz="831281">
              <a:defRPr/>
            </a:pPr>
            <a:r>
              <a:rPr lang="en-US" sz="2545" b="1" dirty="0">
                <a:solidFill>
                  <a:srgbClr val="F7860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was in there for 2 minutes, he didn’t do anything!”</a:t>
            </a:r>
          </a:p>
        </p:txBody>
      </p:sp>
      <p:sp>
        <p:nvSpPr>
          <p:cNvPr id="6" name="Slide Number Placeholder 5"/>
          <p:cNvSpPr txBox="1">
            <a:spLocks/>
          </p:cNvSpPr>
          <p:nvPr/>
        </p:nvSpPr>
        <p:spPr bwMode="auto">
          <a:xfrm>
            <a:off x="6712527" y="6243638"/>
            <a:ext cx="2085109" cy="457200"/>
          </a:xfrm>
          <a:prstGeom prst="rect">
            <a:avLst/>
          </a:prstGeom>
          <a:noFill/>
          <a:ln w="9525">
            <a:noFill/>
            <a:miter lim="800000"/>
            <a:headEnd/>
            <a:tailEnd/>
          </a:ln>
          <a:effectLst/>
        </p:spPr>
        <p:txBody>
          <a:bodyPr vert="horz" wrap="square" lIns="90157" tIns="45077" rIns="90157" bIns="45077" numCol="1" anchor="t" anchorCtr="0" compatLnSpc="1">
            <a:prstTxWarp prst="textNoShape">
              <a:avLst/>
            </a:prstTxWarp>
          </a:bodyPr>
          <a:lstStyle>
            <a:defPPr>
              <a:defRPr lang="en-US"/>
            </a:defPPr>
            <a:lvl1pPr algn="r" rtl="0" eaLnBrk="1" fontAlgn="base" hangingPunct="1">
              <a:spcBef>
                <a:spcPct val="0"/>
              </a:spcBef>
              <a:spcAft>
                <a:spcPct val="0"/>
              </a:spcAft>
              <a:defRPr sz="1100" kern="1200">
                <a:solidFill>
                  <a:schemeClr val="tx1"/>
                </a:solidFill>
                <a:effectLst>
                  <a:outerShdw blurRad="38100" dist="38100" dir="2700000" algn="tl">
                    <a:srgbClr val="000000"/>
                  </a:outerShdw>
                </a:effectLst>
                <a:latin typeface="+mn-lt"/>
                <a:ea typeface="+mn-ea"/>
                <a:cs typeface="+mn-cs"/>
              </a:defRPr>
            </a:lvl1pPr>
            <a:lvl2pPr marL="495617" algn="l" rtl="0" eaLnBrk="0" fontAlgn="base" hangingPunct="0">
              <a:spcBef>
                <a:spcPct val="0"/>
              </a:spcBef>
              <a:spcAft>
                <a:spcPct val="0"/>
              </a:spcAft>
              <a:defRPr sz="3900" kern="1200">
                <a:solidFill>
                  <a:schemeClr val="tx1"/>
                </a:solidFill>
                <a:latin typeface="Tahoma" charset="0"/>
                <a:ea typeface="+mn-ea"/>
                <a:cs typeface="+mn-cs"/>
              </a:defRPr>
            </a:lvl2pPr>
            <a:lvl3pPr marL="991234" algn="l" rtl="0" eaLnBrk="0" fontAlgn="base" hangingPunct="0">
              <a:spcBef>
                <a:spcPct val="0"/>
              </a:spcBef>
              <a:spcAft>
                <a:spcPct val="0"/>
              </a:spcAft>
              <a:defRPr sz="3900" kern="1200">
                <a:solidFill>
                  <a:schemeClr val="tx1"/>
                </a:solidFill>
                <a:latin typeface="Tahoma" charset="0"/>
                <a:ea typeface="+mn-ea"/>
                <a:cs typeface="+mn-cs"/>
              </a:defRPr>
            </a:lvl3pPr>
            <a:lvl4pPr marL="1486847" algn="l" rtl="0" eaLnBrk="0" fontAlgn="base" hangingPunct="0">
              <a:spcBef>
                <a:spcPct val="0"/>
              </a:spcBef>
              <a:spcAft>
                <a:spcPct val="0"/>
              </a:spcAft>
              <a:defRPr sz="3900" kern="1200">
                <a:solidFill>
                  <a:schemeClr val="tx1"/>
                </a:solidFill>
                <a:latin typeface="Tahoma" charset="0"/>
                <a:ea typeface="+mn-ea"/>
                <a:cs typeface="+mn-cs"/>
              </a:defRPr>
            </a:lvl4pPr>
            <a:lvl5pPr marL="1982462" algn="l" rtl="0" eaLnBrk="0" fontAlgn="base" hangingPunct="0">
              <a:spcBef>
                <a:spcPct val="0"/>
              </a:spcBef>
              <a:spcAft>
                <a:spcPct val="0"/>
              </a:spcAft>
              <a:defRPr sz="3900" kern="1200">
                <a:solidFill>
                  <a:schemeClr val="tx1"/>
                </a:solidFill>
                <a:latin typeface="Tahoma" charset="0"/>
                <a:ea typeface="+mn-ea"/>
                <a:cs typeface="+mn-cs"/>
              </a:defRPr>
            </a:lvl5pPr>
            <a:lvl6pPr marL="2478073" algn="l" defTabSz="991234" rtl="0" eaLnBrk="1" latinLnBrk="0" hangingPunct="1">
              <a:defRPr sz="3900" kern="1200">
                <a:solidFill>
                  <a:schemeClr val="tx1"/>
                </a:solidFill>
                <a:latin typeface="Tahoma" charset="0"/>
                <a:ea typeface="+mn-ea"/>
                <a:cs typeface="+mn-cs"/>
              </a:defRPr>
            </a:lvl6pPr>
            <a:lvl7pPr marL="2973693" algn="l" defTabSz="991234" rtl="0" eaLnBrk="1" latinLnBrk="0" hangingPunct="1">
              <a:defRPr sz="3900" kern="1200">
                <a:solidFill>
                  <a:schemeClr val="tx1"/>
                </a:solidFill>
                <a:latin typeface="Tahoma" charset="0"/>
                <a:ea typeface="+mn-ea"/>
                <a:cs typeface="+mn-cs"/>
              </a:defRPr>
            </a:lvl7pPr>
            <a:lvl8pPr marL="3469304" algn="l" defTabSz="991234" rtl="0" eaLnBrk="1" latinLnBrk="0" hangingPunct="1">
              <a:defRPr sz="3900" kern="1200">
                <a:solidFill>
                  <a:schemeClr val="tx1"/>
                </a:solidFill>
                <a:latin typeface="Tahoma" charset="0"/>
                <a:ea typeface="+mn-ea"/>
                <a:cs typeface="+mn-cs"/>
              </a:defRPr>
            </a:lvl8pPr>
            <a:lvl9pPr marL="3964918" algn="l" defTabSz="991234" rtl="0" eaLnBrk="1" latinLnBrk="0" hangingPunct="1">
              <a:defRPr sz="3900" kern="1200">
                <a:solidFill>
                  <a:schemeClr val="tx1"/>
                </a:solidFill>
                <a:latin typeface="Tahoma" charset="0"/>
                <a:ea typeface="+mn-ea"/>
                <a:cs typeface="+mn-cs"/>
              </a:defRPr>
            </a:lvl9pPr>
          </a:lstStyle>
          <a:p>
            <a:pPr defTabSz="831281">
              <a:defRPr/>
            </a:pPr>
            <a:r>
              <a:rPr lang="en-US" sz="1000" dirty="0">
                <a:solidFill>
                  <a:srgbClr val="FFFFFF"/>
                </a:solidFill>
                <a:latin typeface="Verdana"/>
              </a:rPr>
              <a:t>133</a:t>
            </a:r>
          </a:p>
        </p:txBody>
      </p:sp>
    </p:spTree>
    <p:extLst>
      <p:ext uri="{BB962C8B-B14F-4D97-AF65-F5344CB8AC3E}">
        <p14:creationId xmlns:p14="http://schemas.microsoft.com/office/powerpoint/2010/main" val="189799310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62" name="Rectangle 2"/>
          <p:cNvSpPr>
            <a:spLocks noGrp="1" noChangeArrowheads="1"/>
          </p:cNvSpPr>
          <p:nvPr>
            <p:ph idx="1"/>
          </p:nvPr>
        </p:nvSpPr>
        <p:spPr>
          <a:xfrm>
            <a:off x="277092" y="187811"/>
            <a:ext cx="8589818" cy="3048000"/>
          </a:xfrm>
        </p:spPr>
        <p:txBody>
          <a:bodyPr vert="horz" wrap="square" lIns="45965" tIns="22985" rIns="45965" bIns="22985" numCol="1" anchor="t" anchorCtr="0" compatLnSpc="1">
            <a:prstTxWarp prst="textNoShape">
              <a:avLst/>
            </a:prstTxWarp>
          </a:bodyPr>
          <a:lstStyle/>
          <a:p>
            <a:pPr marL="0" indent="0" algn="ctr" eaLnBrk="1" hangingPunct="1">
              <a:buNone/>
              <a:defRPr/>
            </a:pPr>
            <a:r>
              <a:rPr lang="en-US" sz="3273" b="1" dirty="0">
                <a:solidFill>
                  <a:srgbClr val="F78609"/>
                </a:solidFill>
                <a:effectLst>
                  <a:outerShdw blurRad="38100" dist="38100" dir="2700000" algn="tl">
                    <a:srgbClr val="000000">
                      <a:alpha val="43137"/>
                    </a:srgbClr>
                  </a:outerShdw>
                </a:effectLst>
                <a:latin typeface="Times New Roman" pitchFamily="18" charset="0"/>
              </a:rPr>
              <a:t>What’s That “Popping” Sound?                           Is the bone being popped back into place?</a:t>
            </a:r>
          </a:p>
          <a:p>
            <a:pPr marL="0" indent="0" algn="ctr" eaLnBrk="1" hangingPunct="1">
              <a:spcBef>
                <a:spcPct val="0"/>
              </a:spcBef>
              <a:buNone/>
              <a:defRPr/>
            </a:pPr>
            <a:r>
              <a:rPr lang="en-US" sz="2182" b="1" dirty="0">
                <a:effectLst>
                  <a:outerShdw blurRad="38100" dist="38100" dir="2700000" algn="tl">
                    <a:srgbClr val="000000">
                      <a:alpha val="43137"/>
                    </a:srgbClr>
                  </a:outerShdw>
                </a:effectLst>
                <a:latin typeface="Times New Roman" pitchFamily="18" charset="0"/>
              </a:rPr>
              <a:t>Synovial fluid in your joints contains oxygen, nitrogen and carbon dioxide gases. When a joint is adjusted the joint capsule is stretched &amp; the joint volume is increased by as much as 15-20%. This creates a partial vacuum &amp; the gas rapidly releases due to the pressure change. </a:t>
            </a:r>
          </a:p>
          <a:p>
            <a:pPr marL="0" indent="0" algn="ctr" eaLnBrk="1" hangingPunct="1">
              <a:spcBef>
                <a:spcPct val="0"/>
              </a:spcBef>
              <a:buNone/>
              <a:defRPr/>
            </a:pPr>
            <a:r>
              <a:rPr lang="en-US" sz="2182" b="1" dirty="0">
                <a:effectLst>
                  <a:outerShdw blurRad="38100" dist="38100" dir="2700000" algn="tl">
                    <a:srgbClr val="000000">
                      <a:alpha val="43137"/>
                    </a:srgbClr>
                  </a:outerShdw>
                </a:effectLst>
                <a:latin typeface="Times New Roman" pitchFamily="18" charset="0"/>
              </a:rPr>
              <a:t>(Similar to Boyle's Law, 1662).</a:t>
            </a:r>
          </a:p>
          <a:p>
            <a:pPr marL="0" indent="0" algn="ctr" eaLnBrk="1" hangingPunct="1">
              <a:spcBef>
                <a:spcPct val="0"/>
              </a:spcBef>
              <a:buNone/>
              <a:defRPr/>
            </a:pPr>
            <a:r>
              <a:rPr lang="en-US" sz="2182" b="1" dirty="0">
                <a:effectLst>
                  <a:outerShdw blurRad="38100" dist="38100" dir="2700000" algn="tl">
                    <a:srgbClr val="000000">
                      <a:alpha val="43137"/>
                    </a:srgbClr>
                  </a:outerShdw>
                </a:effectLst>
                <a:latin typeface="Times New Roman" pitchFamily="18" charset="0"/>
              </a:rPr>
              <a:t>The gas takes about 20 minutes to return to the synovial fluid </a:t>
            </a:r>
          </a:p>
          <a:p>
            <a:pPr marL="0" indent="0" algn="ctr" eaLnBrk="1" hangingPunct="1">
              <a:spcBef>
                <a:spcPct val="0"/>
              </a:spcBef>
              <a:buNone/>
              <a:defRPr/>
            </a:pPr>
            <a:r>
              <a:rPr lang="en-US" sz="2182" b="1" dirty="0">
                <a:effectLst>
                  <a:outerShdw blurRad="38100" dist="38100" dir="2700000" algn="tl">
                    <a:srgbClr val="000000">
                      <a:alpha val="43137"/>
                    </a:srgbClr>
                  </a:outerShdw>
                </a:effectLst>
                <a:latin typeface="Times New Roman" pitchFamily="18" charset="0"/>
              </a:rPr>
              <a:t>&amp; then it could be “popped” again. </a:t>
            </a:r>
          </a:p>
        </p:txBody>
      </p:sp>
      <p:pic>
        <p:nvPicPr>
          <p:cNvPr id="10242" name="Picture 2" descr="Image result for joint popp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31818" y="3632149"/>
            <a:ext cx="5640676" cy="3121943"/>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4" name="Slide Number Placeholder 5"/>
          <p:cNvSpPr txBox="1">
            <a:spLocks/>
          </p:cNvSpPr>
          <p:nvPr/>
        </p:nvSpPr>
        <p:spPr bwMode="auto">
          <a:xfrm>
            <a:off x="6712527" y="6243638"/>
            <a:ext cx="2085109" cy="457200"/>
          </a:xfrm>
          <a:prstGeom prst="rect">
            <a:avLst/>
          </a:prstGeom>
          <a:noFill/>
          <a:ln w="9525">
            <a:noFill/>
            <a:miter lim="800000"/>
            <a:headEnd/>
            <a:tailEnd/>
          </a:ln>
          <a:effectLst/>
        </p:spPr>
        <p:txBody>
          <a:bodyPr vert="horz" wrap="square" lIns="90157" tIns="45077" rIns="90157" bIns="45077" numCol="1" anchor="t" anchorCtr="0" compatLnSpc="1">
            <a:prstTxWarp prst="textNoShape">
              <a:avLst/>
            </a:prstTxWarp>
          </a:bodyPr>
          <a:lstStyle>
            <a:defPPr>
              <a:defRPr lang="en-US"/>
            </a:defPPr>
            <a:lvl1pPr algn="r" rtl="0" eaLnBrk="1" fontAlgn="base" hangingPunct="1">
              <a:spcBef>
                <a:spcPct val="0"/>
              </a:spcBef>
              <a:spcAft>
                <a:spcPct val="0"/>
              </a:spcAft>
              <a:defRPr sz="1100" kern="1200">
                <a:solidFill>
                  <a:schemeClr val="tx1"/>
                </a:solidFill>
                <a:effectLst>
                  <a:outerShdw blurRad="38100" dist="38100" dir="2700000" algn="tl">
                    <a:srgbClr val="000000"/>
                  </a:outerShdw>
                </a:effectLst>
                <a:latin typeface="+mn-lt"/>
                <a:ea typeface="+mn-ea"/>
                <a:cs typeface="+mn-cs"/>
              </a:defRPr>
            </a:lvl1pPr>
            <a:lvl2pPr marL="495617" algn="l" rtl="0" eaLnBrk="0" fontAlgn="base" hangingPunct="0">
              <a:spcBef>
                <a:spcPct val="0"/>
              </a:spcBef>
              <a:spcAft>
                <a:spcPct val="0"/>
              </a:spcAft>
              <a:defRPr sz="3900" kern="1200">
                <a:solidFill>
                  <a:schemeClr val="tx1"/>
                </a:solidFill>
                <a:latin typeface="Tahoma" charset="0"/>
                <a:ea typeface="+mn-ea"/>
                <a:cs typeface="+mn-cs"/>
              </a:defRPr>
            </a:lvl2pPr>
            <a:lvl3pPr marL="991234" algn="l" rtl="0" eaLnBrk="0" fontAlgn="base" hangingPunct="0">
              <a:spcBef>
                <a:spcPct val="0"/>
              </a:spcBef>
              <a:spcAft>
                <a:spcPct val="0"/>
              </a:spcAft>
              <a:defRPr sz="3900" kern="1200">
                <a:solidFill>
                  <a:schemeClr val="tx1"/>
                </a:solidFill>
                <a:latin typeface="Tahoma" charset="0"/>
                <a:ea typeface="+mn-ea"/>
                <a:cs typeface="+mn-cs"/>
              </a:defRPr>
            </a:lvl3pPr>
            <a:lvl4pPr marL="1486847" algn="l" rtl="0" eaLnBrk="0" fontAlgn="base" hangingPunct="0">
              <a:spcBef>
                <a:spcPct val="0"/>
              </a:spcBef>
              <a:spcAft>
                <a:spcPct val="0"/>
              </a:spcAft>
              <a:defRPr sz="3900" kern="1200">
                <a:solidFill>
                  <a:schemeClr val="tx1"/>
                </a:solidFill>
                <a:latin typeface="Tahoma" charset="0"/>
                <a:ea typeface="+mn-ea"/>
                <a:cs typeface="+mn-cs"/>
              </a:defRPr>
            </a:lvl4pPr>
            <a:lvl5pPr marL="1982462" algn="l" rtl="0" eaLnBrk="0" fontAlgn="base" hangingPunct="0">
              <a:spcBef>
                <a:spcPct val="0"/>
              </a:spcBef>
              <a:spcAft>
                <a:spcPct val="0"/>
              </a:spcAft>
              <a:defRPr sz="3900" kern="1200">
                <a:solidFill>
                  <a:schemeClr val="tx1"/>
                </a:solidFill>
                <a:latin typeface="Tahoma" charset="0"/>
                <a:ea typeface="+mn-ea"/>
                <a:cs typeface="+mn-cs"/>
              </a:defRPr>
            </a:lvl5pPr>
            <a:lvl6pPr marL="2478073" algn="l" defTabSz="991234" rtl="0" eaLnBrk="1" latinLnBrk="0" hangingPunct="1">
              <a:defRPr sz="3900" kern="1200">
                <a:solidFill>
                  <a:schemeClr val="tx1"/>
                </a:solidFill>
                <a:latin typeface="Tahoma" charset="0"/>
                <a:ea typeface="+mn-ea"/>
                <a:cs typeface="+mn-cs"/>
              </a:defRPr>
            </a:lvl6pPr>
            <a:lvl7pPr marL="2973693" algn="l" defTabSz="991234" rtl="0" eaLnBrk="1" latinLnBrk="0" hangingPunct="1">
              <a:defRPr sz="3900" kern="1200">
                <a:solidFill>
                  <a:schemeClr val="tx1"/>
                </a:solidFill>
                <a:latin typeface="Tahoma" charset="0"/>
                <a:ea typeface="+mn-ea"/>
                <a:cs typeface="+mn-cs"/>
              </a:defRPr>
            </a:lvl7pPr>
            <a:lvl8pPr marL="3469304" algn="l" defTabSz="991234" rtl="0" eaLnBrk="1" latinLnBrk="0" hangingPunct="1">
              <a:defRPr sz="3900" kern="1200">
                <a:solidFill>
                  <a:schemeClr val="tx1"/>
                </a:solidFill>
                <a:latin typeface="Tahoma" charset="0"/>
                <a:ea typeface="+mn-ea"/>
                <a:cs typeface="+mn-cs"/>
              </a:defRPr>
            </a:lvl8pPr>
            <a:lvl9pPr marL="3964918" algn="l" defTabSz="991234" rtl="0" eaLnBrk="1" latinLnBrk="0" hangingPunct="1">
              <a:defRPr sz="3900" kern="1200">
                <a:solidFill>
                  <a:schemeClr val="tx1"/>
                </a:solidFill>
                <a:latin typeface="Tahoma" charset="0"/>
                <a:ea typeface="+mn-ea"/>
                <a:cs typeface="+mn-cs"/>
              </a:defRPr>
            </a:lvl9pPr>
          </a:lstStyle>
          <a:p>
            <a:pPr defTabSz="831281">
              <a:defRPr/>
            </a:pPr>
            <a:r>
              <a:rPr lang="en-US" sz="1000" dirty="0">
                <a:solidFill>
                  <a:srgbClr val="FFFFFF"/>
                </a:solidFill>
                <a:latin typeface="Verdana"/>
              </a:rPr>
              <a:t>134</a:t>
            </a:r>
          </a:p>
        </p:txBody>
      </p:sp>
    </p:spTree>
    <p:extLst>
      <p:ext uri="{BB962C8B-B14F-4D97-AF65-F5344CB8AC3E}">
        <p14:creationId xmlns:p14="http://schemas.microsoft.com/office/powerpoint/2010/main" val="194784498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76200"/>
            <a:ext cx="8229600" cy="1143000"/>
          </a:xfrm>
        </p:spPr>
        <p:txBody>
          <a:bodyPr/>
          <a:lstStyle/>
          <a:p>
            <a:r>
              <a:rPr lang="en-US" dirty="0"/>
              <a:t>Winners                   Losers</a:t>
            </a:r>
          </a:p>
        </p:txBody>
      </p:sp>
      <p:sp>
        <p:nvSpPr>
          <p:cNvPr id="8195" name="Content Placeholder 2"/>
          <p:cNvSpPr>
            <a:spLocks noGrp="1"/>
          </p:cNvSpPr>
          <p:nvPr>
            <p:ph sz="half" idx="1"/>
          </p:nvPr>
        </p:nvSpPr>
        <p:spPr>
          <a:xfrm>
            <a:off x="533400" y="1185862"/>
            <a:ext cx="4038600" cy="4433888"/>
          </a:xfrm>
        </p:spPr>
        <p:txBody>
          <a:bodyPr/>
          <a:lstStyle/>
          <a:p>
            <a:r>
              <a:rPr lang="en-US" dirty="0"/>
              <a:t>“I was Wrong”</a:t>
            </a:r>
          </a:p>
          <a:p>
            <a:r>
              <a:rPr lang="en-US" dirty="0"/>
              <a:t>Make it happen</a:t>
            </a:r>
          </a:p>
          <a:p>
            <a:r>
              <a:rPr lang="en-US" dirty="0"/>
              <a:t>Sees the answer for every problem</a:t>
            </a:r>
          </a:p>
        </p:txBody>
      </p:sp>
      <p:sp>
        <p:nvSpPr>
          <p:cNvPr id="8196" name="Content Placeholder 3"/>
          <p:cNvSpPr>
            <a:spLocks noGrp="1"/>
          </p:cNvSpPr>
          <p:nvPr>
            <p:ph sz="half" idx="2"/>
          </p:nvPr>
        </p:nvSpPr>
        <p:spPr>
          <a:xfrm>
            <a:off x="4648200" y="1139825"/>
            <a:ext cx="4038600" cy="4433888"/>
          </a:xfrm>
        </p:spPr>
        <p:txBody>
          <a:bodyPr/>
          <a:lstStyle/>
          <a:p>
            <a:r>
              <a:rPr lang="en-US" dirty="0"/>
              <a:t>“It’s not my fault”</a:t>
            </a:r>
          </a:p>
          <a:p>
            <a:r>
              <a:rPr lang="en-US" dirty="0"/>
              <a:t>Watch it happen</a:t>
            </a:r>
          </a:p>
          <a:p>
            <a:r>
              <a:rPr lang="en-US" dirty="0"/>
              <a:t>Sees a problem for every answer</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834" y="3276600"/>
            <a:ext cx="762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75068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2258" name="Rectangle 2"/>
          <p:cNvSpPr>
            <a:spLocks noGrp="1" noChangeArrowheads="1"/>
          </p:cNvSpPr>
          <p:nvPr>
            <p:ph idx="1"/>
          </p:nvPr>
        </p:nvSpPr>
        <p:spPr>
          <a:xfrm>
            <a:off x="327313" y="126114"/>
            <a:ext cx="8450855" cy="3505200"/>
          </a:xfrm>
        </p:spPr>
        <p:txBody>
          <a:bodyPr vert="horz" wrap="square" lIns="90757" tIns="45378" rIns="90757" bIns="45378" numCol="1" anchor="t" anchorCtr="0" compatLnSpc="1">
            <a:prstTxWarp prst="textNoShape">
              <a:avLst/>
            </a:prstTxWarp>
          </a:bodyPr>
          <a:lstStyle/>
          <a:p>
            <a:pPr marL="0" indent="0" algn="ctr" eaLnBrk="1" hangingPunct="1">
              <a:buNone/>
              <a:defRPr/>
            </a:pPr>
            <a:r>
              <a:rPr lang="en-US" b="1" dirty="0">
                <a:solidFill>
                  <a:srgbClr val="FF9933"/>
                </a:solidFill>
                <a:effectLst>
                  <a:outerShdw blurRad="38100" dist="38100" dir="2700000" algn="tl">
                    <a:srgbClr val="000000">
                      <a:alpha val="43137"/>
                    </a:srgbClr>
                  </a:outerShdw>
                </a:effectLst>
                <a:latin typeface="Times New Roman" pitchFamily="18" charset="0"/>
              </a:rPr>
              <a:t>The Missed Adjustment </a:t>
            </a:r>
          </a:p>
          <a:p>
            <a:pPr marL="0" indent="0" algn="ctr" eaLnBrk="1" hangingPunct="1">
              <a:buNone/>
              <a:defRPr/>
            </a:pPr>
            <a:r>
              <a:rPr lang="en-US" sz="2727" b="1" dirty="0">
                <a:solidFill>
                  <a:srgbClr val="FFFFFF"/>
                </a:solidFill>
                <a:effectLst>
                  <a:outerShdw blurRad="38100" dist="38100" dir="2700000" algn="tl">
                    <a:srgbClr val="000000">
                      <a:alpha val="43137"/>
                    </a:srgbClr>
                  </a:outerShdw>
                </a:effectLst>
                <a:latin typeface="Times New Roman" pitchFamily="18" charset="0"/>
              </a:rPr>
              <a:t>Patients feel like you failed if there is no sound.</a:t>
            </a:r>
          </a:p>
          <a:p>
            <a:pPr marL="0" indent="0" algn="ctr" eaLnBrk="1" hangingPunct="1">
              <a:buNone/>
              <a:defRPr/>
            </a:pPr>
            <a:r>
              <a:rPr lang="en-US" sz="2727" b="1" dirty="0">
                <a:solidFill>
                  <a:srgbClr val="FFFFFF"/>
                </a:solidFill>
                <a:effectLst>
                  <a:outerShdw blurRad="38100" dist="38100" dir="2700000" algn="tl">
                    <a:srgbClr val="000000">
                      <a:alpha val="43137"/>
                    </a:srgbClr>
                  </a:outerShdw>
                </a:effectLst>
                <a:latin typeface="Times New Roman" pitchFamily="18" charset="0"/>
              </a:rPr>
              <a:t>The truth is the joint was not gapped far enough to </a:t>
            </a:r>
            <a:r>
              <a:rPr lang="en-US" sz="2727" b="1" dirty="0" err="1">
                <a:solidFill>
                  <a:srgbClr val="FFFFFF"/>
                </a:solidFill>
                <a:effectLst>
                  <a:outerShdw blurRad="38100" dist="38100" dir="2700000" algn="tl">
                    <a:srgbClr val="000000">
                      <a:alpha val="43137"/>
                    </a:srgbClr>
                  </a:outerShdw>
                </a:effectLst>
                <a:latin typeface="Times New Roman" pitchFamily="18" charset="0"/>
              </a:rPr>
              <a:t>cavitate</a:t>
            </a:r>
            <a:r>
              <a:rPr lang="en-US" sz="2727" b="1" dirty="0">
                <a:solidFill>
                  <a:srgbClr val="FFFFFF"/>
                </a:solidFill>
                <a:effectLst>
                  <a:outerShdw blurRad="38100" dist="38100" dir="2700000" algn="tl">
                    <a:srgbClr val="000000">
                      <a:alpha val="43137"/>
                    </a:srgbClr>
                  </a:outerShdw>
                </a:effectLst>
                <a:latin typeface="Times New Roman" pitchFamily="18" charset="0"/>
              </a:rPr>
              <a:t>. This occurs because the soft tissue is too tight to allow for the cavitation </a:t>
            </a:r>
            <a:r>
              <a:rPr lang="en-US" sz="2727" b="1" dirty="0">
                <a:solidFill>
                  <a:srgbClr val="FF0000"/>
                </a:solidFill>
                <a:effectLst>
                  <a:outerShdw blurRad="38100" dist="38100" dir="2700000" algn="tl">
                    <a:srgbClr val="000000">
                      <a:alpha val="43137"/>
                    </a:srgbClr>
                  </a:outerShdw>
                </a:effectLst>
                <a:latin typeface="Times New Roman" pitchFamily="18" charset="0"/>
              </a:rPr>
              <a:t>OR</a:t>
            </a:r>
            <a:r>
              <a:rPr lang="en-US" sz="2727" b="1" dirty="0">
                <a:solidFill>
                  <a:srgbClr val="FFFFFF"/>
                </a:solidFill>
                <a:effectLst>
                  <a:outerShdw blurRad="38100" dist="38100" dir="2700000" algn="tl">
                    <a:srgbClr val="000000">
                      <a:alpha val="43137"/>
                    </a:srgbClr>
                  </a:outerShdw>
                </a:effectLst>
                <a:latin typeface="Times New Roman" pitchFamily="18" charset="0"/>
              </a:rPr>
              <a:t> the DC… </a:t>
            </a:r>
          </a:p>
          <a:p>
            <a:pPr marL="0" indent="0" algn="ctr" eaLnBrk="1" hangingPunct="1">
              <a:buNone/>
              <a:defRPr/>
            </a:pPr>
            <a:r>
              <a:rPr lang="en-US" sz="2727" b="1" dirty="0">
                <a:solidFill>
                  <a:srgbClr val="FFFFFF"/>
                </a:solidFill>
                <a:effectLst>
                  <a:outerShdw blurRad="38100" dist="38100" dir="2700000" algn="tl">
                    <a:srgbClr val="000000">
                      <a:alpha val="43137"/>
                    </a:srgbClr>
                  </a:outerShdw>
                </a:effectLst>
                <a:latin typeface="Times New Roman" pitchFamily="18" charset="0"/>
              </a:rPr>
              <a:t>The patient wants to hear the “pop” &amp; get that rush from the endorphins being released. </a:t>
            </a:r>
          </a:p>
          <a:p>
            <a:pPr marL="0" indent="0" algn="ctr" eaLnBrk="1" hangingPunct="1">
              <a:buNone/>
              <a:defRPr/>
            </a:pPr>
            <a:r>
              <a:rPr lang="en-US" sz="2727" b="1" dirty="0">
                <a:solidFill>
                  <a:srgbClr val="FFFF00"/>
                </a:solidFill>
                <a:effectLst>
                  <a:outerShdw blurRad="38100" dist="38100" dir="2700000" algn="tl">
                    <a:srgbClr val="000000">
                      <a:alpha val="43137"/>
                    </a:srgbClr>
                  </a:outerShdw>
                </a:effectLst>
                <a:latin typeface="Times New Roman" pitchFamily="18" charset="0"/>
              </a:rPr>
              <a:t>Let them know the joint still moved &amp; muscles did relax. An active ROM exam will demonstrate this.</a:t>
            </a:r>
          </a:p>
        </p:txBody>
      </p:sp>
      <p:sp>
        <p:nvSpPr>
          <p:cNvPr id="8" name="Slide Number Placeholder 3"/>
          <p:cNvSpPr>
            <a:spLocks noGrp="1"/>
          </p:cNvSpPr>
          <p:nvPr>
            <p:ph type="sldNum" sz="quarter" idx="12"/>
          </p:nvPr>
        </p:nvSpPr>
        <p:spPr/>
        <p:txBody>
          <a:bodyPr/>
          <a:lstStyle/>
          <a:p>
            <a:pPr defTabSz="831281">
              <a:defRPr/>
            </a:pPr>
            <a:fld id="{A98ABE45-CDB7-436A-9E25-23E98E5471CA}" type="slidenum">
              <a:rPr lang="en-US">
                <a:solidFill>
                  <a:srgbClr val="FFFFFF"/>
                </a:solidFill>
              </a:rPr>
              <a:pPr defTabSz="831281">
                <a:defRPr/>
              </a:pPr>
              <a:t>90</a:t>
            </a:fld>
            <a:endParaRPr lang="en-US">
              <a:solidFill>
                <a:srgbClr val="FFFFFF"/>
              </a:solidFill>
            </a:endParaRPr>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98686" y="4379838"/>
            <a:ext cx="2936996" cy="2304754"/>
          </a:xfrm>
          <a:prstGeom prst="ellipse">
            <a:avLst/>
          </a:prstGeom>
          <a:ln w="63500" cap="rnd">
            <a:solidFill>
              <a:srgbClr val="0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2396265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2258" name="Rectangle 2"/>
          <p:cNvSpPr>
            <a:spLocks noGrp="1" noChangeArrowheads="1"/>
          </p:cNvSpPr>
          <p:nvPr>
            <p:ph idx="1"/>
          </p:nvPr>
        </p:nvSpPr>
        <p:spPr>
          <a:xfrm>
            <a:off x="327313" y="126114"/>
            <a:ext cx="8450855" cy="3505200"/>
          </a:xfrm>
        </p:spPr>
        <p:txBody>
          <a:bodyPr vert="horz" wrap="square" lIns="90757" tIns="45378" rIns="90757" bIns="45378" numCol="1" anchor="t" anchorCtr="0" compatLnSpc="1">
            <a:prstTxWarp prst="textNoShape">
              <a:avLst/>
            </a:prstTxWarp>
          </a:bodyPr>
          <a:lstStyle/>
          <a:p>
            <a:pPr marL="0" indent="0" algn="ctr" eaLnBrk="1" hangingPunct="1">
              <a:buNone/>
              <a:defRPr/>
            </a:pPr>
            <a:r>
              <a:rPr lang="en-US" b="1" dirty="0">
                <a:solidFill>
                  <a:srgbClr val="FF9933"/>
                </a:solidFill>
                <a:effectLst>
                  <a:outerShdw blurRad="38100" dist="38100" dir="2700000" algn="tl">
                    <a:srgbClr val="000000">
                      <a:alpha val="43137"/>
                    </a:srgbClr>
                  </a:outerShdw>
                </a:effectLst>
                <a:latin typeface="Times New Roman" pitchFamily="18" charset="0"/>
              </a:rPr>
              <a:t>No Audible?</a:t>
            </a:r>
          </a:p>
          <a:p>
            <a:pPr marL="0" indent="0" algn="ctr" eaLnBrk="1" hangingPunct="1">
              <a:buNone/>
              <a:defRPr/>
            </a:pPr>
            <a:r>
              <a:rPr lang="en-US" b="1" dirty="0">
                <a:solidFill>
                  <a:srgbClr val="FFFFFF"/>
                </a:solidFill>
                <a:effectLst>
                  <a:outerShdw blurRad="38100" dist="38100" dir="2700000" algn="tl">
                    <a:srgbClr val="000000">
                      <a:alpha val="43137"/>
                    </a:srgbClr>
                  </a:outerShdw>
                </a:effectLst>
                <a:latin typeface="Times New Roman" pitchFamily="18" charset="0"/>
              </a:rPr>
              <a:t>Pt: “I guess it didn’t need to be adjusted.”</a:t>
            </a:r>
          </a:p>
          <a:p>
            <a:pPr marL="0" indent="0" algn="ctr" eaLnBrk="1" hangingPunct="1">
              <a:buNone/>
              <a:defRPr/>
            </a:pPr>
            <a:r>
              <a:rPr lang="en-US" b="1" dirty="0">
                <a:solidFill>
                  <a:srgbClr val="FFFFFF"/>
                </a:solidFill>
                <a:effectLst>
                  <a:outerShdw blurRad="38100" dist="38100" dir="2700000" algn="tl">
                    <a:srgbClr val="000000">
                      <a:alpha val="43137"/>
                    </a:srgbClr>
                  </a:outerShdw>
                </a:effectLst>
                <a:latin typeface="Times New Roman" pitchFamily="18" charset="0"/>
              </a:rPr>
              <a:t>or they think the joint didn’t move at all.</a:t>
            </a:r>
          </a:p>
          <a:p>
            <a:pPr marL="0" indent="0" algn="ctr" eaLnBrk="1" hangingPunct="1">
              <a:buNone/>
              <a:defRPr/>
            </a:pPr>
            <a:r>
              <a:rPr lang="en-US" b="1" dirty="0">
                <a:solidFill>
                  <a:srgbClr val="FF0000"/>
                </a:solidFill>
                <a:effectLst>
                  <a:outerShdw blurRad="38100" dist="38100" dir="2700000" algn="tl">
                    <a:srgbClr val="000000">
                      <a:alpha val="43137"/>
                    </a:srgbClr>
                  </a:outerShdw>
                </a:effectLst>
                <a:latin typeface="Times New Roman" pitchFamily="18" charset="0"/>
              </a:rPr>
              <a:t>Try this: </a:t>
            </a:r>
            <a:r>
              <a:rPr lang="en-US" b="1" dirty="0">
                <a:solidFill>
                  <a:srgbClr val="FFFFFF"/>
                </a:solidFill>
                <a:effectLst>
                  <a:outerShdw blurRad="38100" dist="38100" dir="2700000" algn="tl">
                    <a:srgbClr val="000000">
                      <a:alpha val="43137"/>
                    </a:srgbClr>
                  </a:outerShdw>
                </a:effectLst>
                <a:latin typeface="Times New Roman" pitchFamily="18" charset="0"/>
              </a:rPr>
              <a:t>Crack a knuckle in your finger &amp; show the patient how far it moved. Then do it again &amp; show pt that the joint moves the same distance regardless if it “pops”.</a:t>
            </a:r>
          </a:p>
        </p:txBody>
      </p:sp>
      <p:sp>
        <p:nvSpPr>
          <p:cNvPr id="8" name="Slide Number Placeholder 3"/>
          <p:cNvSpPr>
            <a:spLocks noGrp="1"/>
          </p:cNvSpPr>
          <p:nvPr>
            <p:ph type="sldNum" sz="quarter" idx="12"/>
          </p:nvPr>
        </p:nvSpPr>
        <p:spPr/>
        <p:txBody>
          <a:bodyPr/>
          <a:lstStyle/>
          <a:p>
            <a:pPr defTabSz="831281">
              <a:defRPr/>
            </a:pPr>
            <a:fld id="{A98ABE45-CDB7-436A-9E25-23E98E5471CA}" type="slidenum">
              <a:rPr lang="en-US">
                <a:solidFill>
                  <a:srgbClr val="FFFFFF"/>
                </a:solidFill>
              </a:rPr>
              <a:pPr defTabSz="831281">
                <a:defRPr/>
              </a:pPr>
              <a:t>91</a:t>
            </a:fld>
            <a:endParaRPr lang="en-US">
              <a:solidFill>
                <a:srgbClr val="FFFFFF"/>
              </a:solidFill>
            </a:endParaRPr>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64154" y="4102870"/>
            <a:ext cx="2936996" cy="2304754"/>
          </a:xfrm>
          <a:prstGeom prst="ellipse">
            <a:avLst/>
          </a:prstGeom>
          <a:ln w="63500" cap="rnd">
            <a:solidFill>
              <a:srgbClr val="0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http://kuwaitiful.com/wp-content/uploads/2011/09/knuckle-cracking.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45516" y="4283958"/>
            <a:ext cx="3294384" cy="21577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207076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pPr defTabSz="831281">
              <a:defRPr/>
            </a:pPr>
            <a:fld id="{C3F01775-0A42-479D-9F5F-EA70CAA5F41D}" type="slidenum">
              <a:rPr lang="en-US">
                <a:solidFill>
                  <a:srgbClr val="FFFFFF"/>
                </a:solidFill>
              </a:rPr>
              <a:pPr defTabSz="831281">
                <a:defRPr/>
              </a:pPr>
              <a:t>92</a:t>
            </a:fld>
            <a:endParaRPr lang="en-US">
              <a:solidFill>
                <a:srgbClr val="FFFFFF"/>
              </a:solidFill>
            </a:endParaRPr>
          </a:p>
        </p:txBody>
      </p:sp>
      <p:sp>
        <p:nvSpPr>
          <p:cNvPr id="3567619" name="Text Box 3"/>
          <p:cNvSpPr txBox="1">
            <a:spLocks noChangeArrowheads="1"/>
          </p:cNvSpPr>
          <p:nvPr/>
        </p:nvSpPr>
        <p:spPr bwMode="auto">
          <a:xfrm>
            <a:off x="300940" y="226870"/>
            <a:ext cx="8456793" cy="6565644"/>
          </a:xfrm>
          <a:prstGeom prst="rect">
            <a:avLst/>
          </a:prstGeom>
          <a:noFill/>
          <a:ln w="25400">
            <a:noFill/>
            <a:miter lim="800000"/>
            <a:headEnd type="none" w="sm" len="sm"/>
            <a:tailEnd type="none" w="sm" len="sm"/>
          </a:ln>
          <a:effectLst/>
        </p:spPr>
        <p:txBody>
          <a:bodyPr>
            <a:spAutoFit/>
          </a:bodyPr>
          <a:lstStyle/>
          <a:p>
            <a:pPr algn="ctr" defTabSz="831281">
              <a:defRPr/>
            </a:pPr>
            <a:r>
              <a:rPr lang="en-US" sz="3909" b="1" dirty="0">
                <a:solidFill>
                  <a:srgbClr val="FFFFFF"/>
                </a:solidFill>
                <a:effectLst>
                  <a:outerShdw blurRad="38100" dist="38100" dir="2700000" algn="tl">
                    <a:srgbClr val="000000"/>
                  </a:outerShdw>
                </a:effectLst>
                <a:latin typeface="Times New Roman" pitchFamily="18" charset="0"/>
              </a:rPr>
              <a:t>Myth Buster</a:t>
            </a:r>
          </a:p>
          <a:p>
            <a:pPr algn="ctr" defTabSz="831281">
              <a:defRPr/>
            </a:pPr>
            <a:r>
              <a:rPr lang="en-US" sz="2932" b="1" dirty="0">
                <a:solidFill>
                  <a:srgbClr val="FF9645"/>
                </a:solidFill>
                <a:effectLst>
                  <a:outerShdw blurRad="38100" dist="38100" dir="2700000" algn="tl">
                    <a:srgbClr val="000000"/>
                  </a:outerShdw>
                </a:effectLst>
                <a:latin typeface="Times New Roman" pitchFamily="18" charset="0"/>
              </a:rPr>
              <a:t>My back is out, can’t you just put it in?</a:t>
            </a:r>
            <a:r>
              <a:rPr lang="en-US" sz="2932" b="1" dirty="0">
                <a:solidFill>
                  <a:srgbClr val="CC0099"/>
                </a:solidFill>
                <a:effectLst>
                  <a:outerShdw blurRad="38100" dist="38100" dir="2700000" algn="tl">
                    <a:srgbClr val="000000"/>
                  </a:outerShdw>
                </a:effectLst>
                <a:latin typeface="Times New Roman" pitchFamily="18" charset="0"/>
              </a:rPr>
              <a:t> </a:t>
            </a:r>
          </a:p>
          <a:p>
            <a:pPr algn="ctr" defTabSz="831281">
              <a:defRPr/>
            </a:pPr>
            <a:r>
              <a:rPr lang="en-US" sz="2932" b="1" dirty="0">
                <a:solidFill>
                  <a:srgbClr val="FFFFFF"/>
                </a:solidFill>
                <a:effectLst>
                  <a:outerShdw blurRad="38100" dist="38100" dir="2700000" algn="tl">
                    <a:srgbClr val="000000"/>
                  </a:outerShdw>
                </a:effectLst>
                <a:latin typeface="Times New Roman" pitchFamily="18" charset="0"/>
              </a:rPr>
              <a:t>Backs </a:t>
            </a:r>
            <a:r>
              <a:rPr lang="en-US" sz="2932" b="1" dirty="0">
                <a:solidFill>
                  <a:srgbClr val="FF0000"/>
                </a:solidFill>
                <a:effectLst>
                  <a:outerShdw blurRad="38100" dist="38100" dir="2700000" algn="tl">
                    <a:srgbClr val="000000"/>
                  </a:outerShdw>
                </a:effectLst>
                <a:latin typeface="Times New Roman" pitchFamily="18" charset="0"/>
              </a:rPr>
              <a:t>DO NOT </a:t>
            </a:r>
            <a:r>
              <a:rPr lang="en-US" sz="2932" b="1" dirty="0">
                <a:solidFill>
                  <a:srgbClr val="FFFFFF"/>
                </a:solidFill>
                <a:effectLst>
                  <a:outerShdw blurRad="38100" dist="38100" dir="2700000" algn="tl">
                    <a:srgbClr val="000000"/>
                  </a:outerShdw>
                </a:effectLst>
                <a:latin typeface="Times New Roman" pitchFamily="18" charset="0"/>
              </a:rPr>
              <a:t>go in &amp; out. Chiropractors          </a:t>
            </a:r>
            <a:r>
              <a:rPr lang="en-US" sz="2932" b="1" dirty="0">
                <a:solidFill>
                  <a:srgbClr val="FF0000"/>
                </a:solidFill>
                <a:effectLst>
                  <a:outerShdw blurRad="38100" dist="38100" dir="2700000" algn="tl">
                    <a:srgbClr val="000000"/>
                  </a:outerShdw>
                </a:effectLst>
                <a:latin typeface="Times New Roman" pitchFamily="18" charset="0"/>
              </a:rPr>
              <a:t>DO NOT</a:t>
            </a:r>
            <a:r>
              <a:rPr lang="en-US" sz="2932" b="1" dirty="0">
                <a:solidFill>
                  <a:srgbClr val="FFFFFF"/>
                </a:solidFill>
                <a:effectLst>
                  <a:outerShdw blurRad="38100" dist="38100" dir="2700000" algn="tl">
                    <a:srgbClr val="000000"/>
                  </a:outerShdw>
                </a:effectLst>
                <a:latin typeface="Times New Roman" pitchFamily="18" charset="0"/>
              </a:rPr>
              <a:t> realign the spine, we increase the range-of-motion. An x-ray would show your spine in the exact same place before &amp; after an adjustment. Why? The spine is held together with ligaments,  that </a:t>
            </a:r>
            <a:r>
              <a:rPr lang="en-US" sz="2932" b="1" dirty="0">
                <a:solidFill>
                  <a:srgbClr val="FF0000"/>
                </a:solidFill>
                <a:effectLst>
                  <a:outerShdw blurRad="38100" dist="38100" dir="2700000" algn="tl">
                    <a:srgbClr val="000000"/>
                  </a:outerShdw>
                </a:effectLst>
                <a:latin typeface="Times New Roman" pitchFamily="18" charset="0"/>
              </a:rPr>
              <a:t>DO NOT </a:t>
            </a:r>
            <a:r>
              <a:rPr lang="en-US" sz="2932" b="1" dirty="0">
                <a:solidFill>
                  <a:srgbClr val="FFFFFF"/>
                </a:solidFill>
                <a:effectLst>
                  <a:outerShdw blurRad="38100" dist="38100" dir="2700000" algn="tl">
                    <a:srgbClr val="000000"/>
                  </a:outerShdw>
                </a:effectLst>
                <a:latin typeface="Times New Roman" pitchFamily="18" charset="0"/>
              </a:rPr>
              <a:t>instantly change length. Chiropractors adjust  “</a:t>
            </a:r>
            <a:r>
              <a:rPr lang="en-US" sz="2932" b="1" dirty="0" err="1">
                <a:solidFill>
                  <a:srgbClr val="FFFFFF"/>
                </a:solidFill>
                <a:effectLst>
                  <a:outerShdw blurRad="38100" dist="38100" dir="2700000" algn="tl">
                    <a:srgbClr val="000000"/>
                  </a:outerShdw>
                </a:effectLst>
                <a:latin typeface="Times New Roman" pitchFamily="18" charset="0"/>
              </a:rPr>
              <a:t>subluxated</a:t>
            </a:r>
            <a:r>
              <a:rPr lang="en-US" sz="2932" b="1" dirty="0">
                <a:solidFill>
                  <a:srgbClr val="FFFFFF"/>
                </a:solidFill>
                <a:effectLst>
                  <a:outerShdw blurRad="38100" dist="38100" dir="2700000" algn="tl">
                    <a:srgbClr val="000000"/>
                  </a:outerShdw>
                </a:effectLst>
                <a:latin typeface="Times New Roman" pitchFamily="18" charset="0"/>
              </a:rPr>
              <a:t>/fixed” </a:t>
            </a:r>
            <a:r>
              <a:rPr lang="en-US" sz="2932" b="1" dirty="0" err="1">
                <a:solidFill>
                  <a:srgbClr val="FFFFFF"/>
                </a:solidFill>
                <a:effectLst>
                  <a:outerShdw blurRad="38100" dist="38100" dir="2700000" algn="tl">
                    <a:srgbClr val="000000"/>
                  </a:outerShdw>
                </a:effectLst>
                <a:latin typeface="Times New Roman" pitchFamily="18" charset="0"/>
              </a:rPr>
              <a:t>jts</a:t>
            </a:r>
            <a:r>
              <a:rPr lang="en-US" sz="2932" b="1" dirty="0">
                <a:solidFill>
                  <a:srgbClr val="FFFFFF"/>
                </a:solidFill>
                <a:effectLst>
                  <a:outerShdw blurRad="38100" dist="38100" dir="2700000" algn="tl">
                    <a:srgbClr val="000000"/>
                  </a:outerShdw>
                </a:effectLst>
                <a:latin typeface="Times New Roman" pitchFamily="18" charset="0"/>
              </a:rPr>
              <a:t>, which allows the </a:t>
            </a:r>
            <a:r>
              <a:rPr lang="en-US" sz="2932" b="1" dirty="0" err="1">
                <a:solidFill>
                  <a:srgbClr val="FFFFFF"/>
                </a:solidFill>
                <a:effectLst>
                  <a:outerShdw blurRad="38100" dist="38100" dir="2700000" algn="tl">
                    <a:srgbClr val="000000"/>
                  </a:outerShdw>
                </a:effectLst>
                <a:latin typeface="Times New Roman" pitchFamily="18" charset="0"/>
              </a:rPr>
              <a:t>jt</a:t>
            </a:r>
            <a:r>
              <a:rPr lang="en-US" sz="2932" b="1" dirty="0">
                <a:solidFill>
                  <a:srgbClr val="FFFFFF"/>
                </a:solidFill>
                <a:effectLst>
                  <a:outerShdw blurRad="38100" dist="38100" dir="2700000" algn="tl">
                    <a:srgbClr val="000000"/>
                  </a:outerShdw>
                </a:effectLst>
                <a:latin typeface="Times New Roman" pitchFamily="18" charset="0"/>
              </a:rPr>
              <a:t> to move through a greater ROM.</a:t>
            </a:r>
          </a:p>
          <a:p>
            <a:pPr algn="ctr" defTabSz="831281">
              <a:defRPr/>
            </a:pPr>
            <a:r>
              <a:rPr lang="en-US" sz="2932" b="1" dirty="0">
                <a:solidFill>
                  <a:srgbClr val="FFFF00"/>
                </a:solidFill>
                <a:effectLst>
                  <a:outerShdw blurRad="38100" dist="38100" dir="2700000" algn="tl">
                    <a:srgbClr val="000000"/>
                  </a:outerShdw>
                </a:effectLst>
                <a:latin typeface="Times New Roman" pitchFamily="18" charset="0"/>
              </a:rPr>
              <a:t>Imagine how many </a:t>
            </a:r>
            <a:r>
              <a:rPr lang="en-US" sz="2932" b="1" dirty="0" err="1">
                <a:solidFill>
                  <a:srgbClr val="FFFF00"/>
                </a:solidFill>
                <a:effectLst>
                  <a:outerShdw blurRad="38100" dist="38100" dir="2700000" algn="tl">
                    <a:srgbClr val="000000"/>
                  </a:outerShdw>
                </a:effectLst>
                <a:latin typeface="Times New Roman" pitchFamily="18" charset="0"/>
              </a:rPr>
              <a:t>pts</a:t>
            </a:r>
            <a:r>
              <a:rPr lang="en-US" sz="2932" b="1" dirty="0">
                <a:solidFill>
                  <a:srgbClr val="FFFF00"/>
                </a:solidFill>
                <a:effectLst>
                  <a:outerShdw blurRad="38100" dist="38100" dir="2700000" algn="tl">
                    <a:srgbClr val="000000"/>
                  </a:outerShdw>
                </a:effectLst>
                <a:latin typeface="Times New Roman" pitchFamily="18" charset="0"/>
              </a:rPr>
              <a:t> you would have injured in your </a:t>
            </a:r>
            <a:r>
              <a:rPr lang="en-US" sz="2932" b="1" dirty="0" err="1">
                <a:solidFill>
                  <a:srgbClr val="FFFF00"/>
                </a:solidFill>
                <a:effectLst>
                  <a:outerShdw blurRad="38100" dist="38100" dir="2700000" algn="tl">
                    <a:srgbClr val="000000"/>
                  </a:outerShdw>
                </a:effectLst>
                <a:latin typeface="Times New Roman" pitchFamily="18" charset="0"/>
              </a:rPr>
              <a:t>Chiro</a:t>
            </a:r>
            <a:r>
              <a:rPr lang="en-US" sz="2932" b="1" dirty="0">
                <a:solidFill>
                  <a:srgbClr val="FFFF00"/>
                </a:solidFill>
                <a:effectLst>
                  <a:outerShdw blurRad="38100" dist="38100" dir="2700000" algn="tl">
                    <a:srgbClr val="000000"/>
                  </a:outerShdw>
                </a:effectLst>
                <a:latin typeface="Times New Roman" pitchFamily="18" charset="0"/>
              </a:rPr>
              <a:t> college clinic days if the bones did change position.</a:t>
            </a:r>
          </a:p>
          <a:p>
            <a:pPr defTabSz="831281" eaLnBrk="1" hangingPunct="1">
              <a:lnSpc>
                <a:spcPct val="95000"/>
              </a:lnSpc>
              <a:defRPr/>
            </a:pPr>
            <a:endParaRPr lang="en-US" sz="3127" b="1" dirty="0">
              <a:solidFill>
                <a:srgbClr val="FFFFFF"/>
              </a:solidFill>
              <a:effectLst>
                <a:outerShdw blurRad="38100" dist="38100" dir="2700000" algn="tl">
                  <a:srgbClr val="000000"/>
                </a:outerShdw>
              </a:effectLst>
              <a:latin typeface="Times New Roman" pitchFamily="18" charset="0"/>
            </a:endParaRPr>
          </a:p>
        </p:txBody>
      </p:sp>
    </p:spTree>
    <p:extLst>
      <p:ext uri="{BB962C8B-B14F-4D97-AF65-F5344CB8AC3E}">
        <p14:creationId xmlns:p14="http://schemas.microsoft.com/office/powerpoint/2010/main" val="4121228939"/>
      </p:ext>
    </p:extLst>
  </p:cSld>
  <p:clrMapOvr>
    <a:masterClrMapping/>
  </p:clrMapOvr>
  <p:transition>
    <p:zoom/>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508173" y="6435436"/>
            <a:ext cx="2085109" cy="457200"/>
          </a:xfrm>
        </p:spPr>
        <p:txBody>
          <a:bodyPr/>
          <a:lstStyle/>
          <a:p>
            <a:pPr defTabSz="831281">
              <a:defRPr/>
            </a:pPr>
            <a:fld id="{F88F1D73-F37E-4A27-B3A2-4912770187D3}" type="slidenum">
              <a:rPr lang="en-US">
                <a:solidFill>
                  <a:srgbClr val="FFFFFF"/>
                </a:solidFill>
                <a:latin typeface="Verdana"/>
              </a:rPr>
              <a:pPr defTabSz="831281">
                <a:defRPr/>
              </a:pPr>
              <a:t>93</a:t>
            </a:fld>
            <a:endParaRPr lang="en-US">
              <a:solidFill>
                <a:srgbClr val="FFFFFF"/>
              </a:solidFill>
              <a:latin typeface="Verdana"/>
            </a:endParaRPr>
          </a:p>
        </p:txBody>
      </p:sp>
      <p:sp>
        <p:nvSpPr>
          <p:cNvPr id="69635" name="TextBox 9"/>
          <p:cNvSpPr txBox="1">
            <a:spLocks noChangeArrowheads="1"/>
          </p:cNvSpPr>
          <p:nvPr/>
        </p:nvSpPr>
        <p:spPr bwMode="auto">
          <a:xfrm>
            <a:off x="207819" y="217490"/>
            <a:ext cx="8659091" cy="3869149"/>
          </a:xfrm>
          <a:prstGeom prst="rect">
            <a:avLst/>
          </a:prstGeom>
          <a:noFill/>
          <a:ln w="9525">
            <a:noFill/>
            <a:miter lim="800000"/>
            <a:headEnd/>
            <a:tailEnd/>
          </a:ln>
        </p:spPr>
        <p:txBody>
          <a:bodyPr wrap="square" lIns="90245" tIns="45123" rIns="90245" bIns="45123">
            <a:spAutoFit/>
          </a:bodyPr>
          <a:lstStyle/>
          <a:p>
            <a:pPr algn="ctr" defTabSz="902459">
              <a:defRPr/>
            </a:pPr>
            <a:r>
              <a:rPr lang="en-US" sz="3273" b="1" dirty="0">
                <a:solidFill>
                  <a:srgbClr val="FFFFFF"/>
                </a:solidFill>
                <a:effectLst>
                  <a:outerShdw blurRad="38100" dist="38100" dir="2700000" algn="tl">
                    <a:srgbClr val="000000">
                      <a:alpha val="43137"/>
                    </a:srgbClr>
                  </a:outerShdw>
                </a:effectLst>
                <a:latin typeface="Times New Roman" pitchFamily="18" charset="0"/>
              </a:rPr>
              <a:t>Are Bones Actually Moving?</a:t>
            </a:r>
          </a:p>
          <a:p>
            <a:pPr algn="ctr" defTabSz="902459">
              <a:defRPr/>
            </a:pPr>
            <a:r>
              <a:rPr lang="en-US" sz="2364" b="1" dirty="0">
                <a:solidFill>
                  <a:srgbClr val="FF9933"/>
                </a:solidFill>
                <a:effectLst>
                  <a:outerShdw blurRad="38100" dist="38100" dir="2700000" algn="tl">
                    <a:srgbClr val="000000">
                      <a:alpha val="43137"/>
                    </a:srgbClr>
                  </a:outerShdw>
                </a:effectLst>
                <a:latin typeface="Times New Roman" pitchFamily="18" charset="0"/>
              </a:rPr>
              <a:t>Bend your finger &amp; let it go. </a:t>
            </a:r>
          </a:p>
          <a:p>
            <a:pPr algn="ctr" defTabSz="902459">
              <a:defRPr/>
            </a:pPr>
            <a:r>
              <a:rPr lang="en-US" sz="2364" b="1" dirty="0">
                <a:solidFill>
                  <a:srgbClr val="FF9933"/>
                </a:solidFill>
                <a:effectLst>
                  <a:outerShdw blurRad="38100" dist="38100" dir="2700000" algn="tl">
                    <a:srgbClr val="000000">
                      <a:alpha val="43137"/>
                    </a:srgbClr>
                  </a:outerShdw>
                </a:effectLst>
                <a:latin typeface="Times New Roman" pitchFamily="18" charset="0"/>
              </a:rPr>
              <a:t>Does it stay misaligned? NO! Why not? </a:t>
            </a:r>
          </a:p>
          <a:p>
            <a:pPr algn="ctr" defTabSz="902459">
              <a:defRPr/>
            </a:pPr>
            <a:r>
              <a:rPr lang="en-US" sz="2364" b="1" dirty="0">
                <a:solidFill>
                  <a:srgbClr val="FF9933"/>
                </a:solidFill>
                <a:effectLst>
                  <a:outerShdw blurRad="38100" dist="38100" dir="2700000" algn="tl">
                    <a:srgbClr val="000000">
                      <a:alpha val="43137"/>
                    </a:srgbClr>
                  </a:outerShdw>
                </a:effectLst>
                <a:latin typeface="Times New Roman" pitchFamily="18" charset="0"/>
              </a:rPr>
              <a:t>Soft tissue </a:t>
            </a:r>
            <a:r>
              <a:rPr lang="en-US" sz="2364" b="1" dirty="0">
                <a:solidFill>
                  <a:srgbClr val="FFFF00"/>
                </a:solidFill>
                <a:effectLst>
                  <a:outerShdw blurRad="38100" dist="38100" dir="2700000" algn="tl">
                    <a:srgbClr val="000000">
                      <a:alpha val="43137"/>
                    </a:srgbClr>
                  </a:outerShdw>
                </a:effectLst>
                <a:latin typeface="Times New Roman" pitchFamily="18" charset="0"/>
              </a:rPr>
              <a:t>DOESN’T</a:t>
            </a:r>
            <a:r>
              <a:rPr lang="en-US" sz="2364" b="1" dirty="0">
                <a:solidFill>
                  <a:srgbClr val="FF9933"/>
                </a:solidFill>
                <a:effectLst>
                  <a:outerShdw blurRad="38100" dist="38100" dir="2700000" algn="tl">
                    <a:srgbClr val="000000">
                      <a:alpha val="43137"/>
                    </a:srgbClr>
                  </a:outerShdw>
                </a:effectLst>
                <a:latin typeface="Times New Roman" pitchFamily="18" charset="0"/>
              </a:rPr>
              <a:t> change length instantly, </a:t>
            </a:r>
          </a:p>
          <a:p>
            <a:pPr algn="ctr" defTabSz="902459">
              <a:defRPr/>
            </a:pPr>
            <a:r>
              <a:rPr lang="en-US" sz="2364" b="1" dirty="0">
                <a:solidFill>
                  <a:srgbClr val="FF9933"/>
                </a:solidFill>
                <a:effectLst>
                  <a:outerShdw blurRad="38100" dist="38100" dir="2700000" algn="tl">
                    <a:srgbClr val="000000">
                      <a:alpha val="43137"/>
                    </a:srgbClr>
                  </a:outerShdw>
                </a:effectLst>
                <a:latin typeface="Times New Roman" pitchFamily="18" charset="0"/>
              </a:rPr>
              <a:t>nor does it after an adjustment!</a:t>
            </a:r>
          </a:p>
          <a:p>
            <a:pPr algn="ctr" defTabSz="902459">
              <a:defRPr/>
            </a:pPr>
            <a:r>
              <a:rPr lang="en-US" sz="2364" b="1" dirty="0">
                <a:solidFill>
                  <a:srgbClr val="FF9933"/>
                </a:solidFill>
                <a:effectLst>
                  <a:outerShdw blurRad="38100" dist="38100" dir="2700000" algn="tl">
                    <a:srgbClr val="000000">
                      <a:alpha val="43137"/>
                    </a:srgbClr>
                  </a:outerShdw>
                </a:effectLst>
                <a:latin typeface="Times New Roman" pitchFamily="18" charset="0"/>
              </a:rPr>
              <a:t>Did the bones move? </a:t>
            </a:r>
          </a:p>
          <a:p>
            <a:pPr algn="ctr" defTabSz="902459">
              <a:defRPr/>
            </a:pPr>
            <a:r>
              <a:rPr lang="en-US" sz="2364" b="1" dirty="0">
                <a:solidFill>
                  <a:srgbClr val="FF9933"/>
                </a:solidFill>
                <a:effectLst>
                  <a:outerShdw blurRad="38100" dist="38100" dir="2700000" algn="tl">
                    <a:srgbClr val="000000">
                      <a:alpha val="43137"/>
                    </a:srgbClr>
                  </a:outerShdw>
                </a:effectLst>
                <a:latin typeface="Times New Roman" pitchFamily="18" charset="0"/>
              </a:rPr>
              <a:t>Yes, but they returned to their neutral position.</a:t>
            </a:r>
          </a:p>
          <a:p>
            <a:pPr algn="ctr" defTabSz="902459">
              <a:defRPr/>
            </a:pPr>
            <a:r>
              <a:rPr lang="en-US" sz="2364" b="1" dirty="0">
                <a:solidFill>
                  <a:srgbClr val="FF9933"/>
                </a:solidFill>
                <a:effectLst>
                  <a:outerShdw blurRad="38100" dist="38100" dir="2700000" algn="tl">
                    <a:srgbClr val="000000">
                      <a:alpha val="43137"/>
                    </a:srgbClr>
                  </a:outerShdw>
                </a:effectLst>
                <a:latin typeface="Times New Roman" pitchFamily="18" charset="0"/>
              </a:rPr>
              <a:t>The patient needs to understand this, so they do </a:t>
            </a:r>
            <a:r>
              <a:rPr lang="en-US" sz="2364" b="1" dirty="0">
                <a:solidFill>
                  <a:srgbClr val="FFFFFF"/>
                </a:solidFill>
                <a:effectLst>
                  <a:outerShdw blurRad="38100" dist="38100" dir="2700000" algn="tl">
                    <a:srgbClr val="000000">
                      <a:alpha val="43137"/>
                    </a:srgbClr>
                  </a:outerShdw>
                </a:effectLst>
                <a:latin typeface="Times New Roman" pitchFamily="18" charset="0"/>
              </a:rPr>
              <a:t>NOT</a:t>
            </a:r>
            <a:r>
              <a:rPr lang="en-US" sz="2364" b="1" dirty="0">
                <a:solidFill>
                  <a:srgbClr val="FF9933"/>
                </a:solidFill>
                <a:effectLst>
                  <a:outerShdw blurRad="38100" dist="38100" dir="2700000" algn="tl">
                    <a:srgbClr val="000000">
                      <a:alpha val="43137"/>
                    </a:srgbClr>
                  </a:outerShdw>
                </a:effectLst>
                <a:latin typeface="Times New Roman" pitchFamily="18" charset="0"/>
              </a:rPr>
              <a:t> continue to think the bone is moving back “in”! </a:t>
            </a:r>
          </a:p>
          <a:p>
            <a:pPr algn="ctr" defTabSz="902459">
              <a:defRPr/>
            </a:pPr>
            <a:r>
              <a:rPr lang="en-US" sz="2364" b="1" dirty="0">
                <a:solidFill>
                  <a:srgbClr val="FF9933"/>
                </a:solidFill>
                <a:effectLst>
                  <a:outerShdw blurRad="38100" dist="38100" dir="2700000" algn="tl">
                    <a:srgbClr val="000000">
                      <a:alpha val="43137"/>
                    </a:srgbClr>
                  </a:outerShdw>
                </a:effectLst>
                <a:latin typeface="Times New Roman" pitchFamily="18" charset="0"/>
              </a:rPr>
              <a:t>Crack all your knuckles. Do they become misaligned? NO!</a:t>
            </a:r>
          </a:p>
        </p:txBody>
      </p:sp>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818659" y="4214725"/>
            <a:ext cx="4840432" cy="2141491"/>
          </a:xfrm>
          <a:prstGeom prst="rect">
            <a:avLst/>
          </a:prstGeom>
          <a:noFill/>
          <a:ln w="25400">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2290" name="Picture 2" descr="Image result for index finger bent backwar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54" y="4121728"/>
            <a:ext cx="2757055" cy="2314012"/>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192918"/>
      </p:ext>
    </p:extLst>
  </p:cSld>
  <p:clrMapOvr>
    <a:masterClrMapping/>
  </p:clrMapOvr>
  <p:transition>
    <p:zoom/>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12002" name="Text Box 2"/>
          <p:cNvSpPr txBox="1">
            <a:spLocks noChangeArrowheads="1"/>
          </p:cNvSpPr>
          <p:nvPr/>
        </p:nvSpPr>
        <p:spPr bwMode="auto">
          <a:xfrm>
            <a:off x="252868" y="234648"/>
            <a:ext cx="8638308" cy="3427607"/>
          </a:xfrm>
          <a:prstGeom prst="rect">
            <a:avLst/>
          </a:prstGeom>
          <a:noFill/>
          <a:ln w="25400">
            <a:noFill/>
            <a:miter lim="800000"/>
            <a:headEnd type="none" w="sm" len="sm"/>
            <a:tailEnd type="none" w="sm" len="sm"/>
          </a:ln>
          <a:effectLst/>
        </p:spPr>
        <p:txBody>
          <a:bodyPr wrap="square" lIns="82998" tIns="41498" rIns="82998" bIns="41498">
            <a:spAutoFit/>
          </a:bodyPr>
          <a:lstStyle/>
          <a:p>
            <a:pPr algn="ctr" defTabSz="1070699">
              <a:defRPr/>
            </a:pPr>
            <a:r>
              <a:rPr lang="en-US" sz="3909" b="1" dirty="0">
                <a:solidFill>
                  <a:srgbClr val="FFFFFF"/>
                </a:solidFill>
                <a:effectLst>
                  <a:outerShdw blurRad="38100" dist="38100" dir="2700000" algn="tl">
                    <a:srgbClr val="000000"/>
                  </a:outerShdw>
                </a:effectLst>
                <a:latin typeface="Times New Roman" pitchFamily="18" charset="0"/>
              </a:rPr>
              <a:t>Misalignment Misconception</a:t>
            </a:r>
          </a:p>
          <a:p>
            <a:pPr algn="ctr" defTabSz="1070699">
              <a:defRPr/>
            </a:pPr>
            <a:r>
              <a:rPr lang="en-US" sz="2182" b="1" dirty="0">
                <a:solidFill>
                  <a:srgbClr val="000000"/>
                </a:solidFill>
                <a:latin typeface="Times New Roman" pitchFamily="18" charset="0"/>
              </a:rPr>
              <a:t>Questions to ask your patients to better understand chiropractic care:</a:t>
            </a:r>
          </a:p>
          <a:p>
            <a:pPr algn="ctr" defTabSz="1070699">
              <a:defRPr/>
            </a:pPr>
            <a:r>
              <a:rPr lang="en-US" sz="2182" b="1" dirty="0">
                <a:solidFill>
                  <a:srgbClr val="000000"/>
                </a:solidFill>
                <a:latin typeface="Times New Roman" pitchFamily="18" charset="0"/>
              </a:rPr>
              <a:t>DCs question: Which area for </a:t>
            </a:r>
            <a:r>
              <a:rPr lang="en-US" sz="2182" b="1" dirty="0" err="1">
                <a:solidFill>
                  <a:srgbClr val="000000"/>
                </a:solidFill>
                <a:latin typeface="Times New Roman" pitchFamily="18" charset="0"/>
              </a:rPr>
              <a:t>pt</a:t>
            </a:r>
            <a:r>
              <a:rPr lang="en-US" sz="2182" b="1" dirty="0">
                <a:solidFill>
                  <a:srgbClr val="000000"/>
                </a:solidFill>
                <a:latin typeface="Times New Roman" pitchFamily="18" charset="0"/>
              </a:rPr>
              <a:t> #1 and #2 need to be adjusted?</a:t>
            </a:r>
          </a:p>
          <a:p>
            <a:pPr algn="ctr" defTabSz="1070699">
              <a:defRPr/>
            </a:pPr>
            <a:r>
              <a:rPr lang="en-US" sz="2182" b="1" dirty="0">
                <a:solidFill>
                  <a:srgbClr val="FFFFFF"/>
                </a:solidFill>
                <a:latin typeface="Times New Roman" pitchFamily="18" charset="0"/>
              </a:rPr>
              <a:t>Patient: Pt 1 does not need an adjustment, Pt 2 at the misalignment</a:t>
            </a:r>
          </a:p>
          <a:p>
            <a:pPr algn="ctr" defTabSz="1070699">
              <a:defRPr/>
            </a:pPr>
            <a:r>
              <a:rPr lang="en-US" sz="2182" b="1" dirty="0">
                <a:solidFill>
                  <a:srgbClr val="000000"/>
                </a:solidFill>
                <a:latin typeface="Times New Roman" pitchFamily="18" charset="0"/>
              </a:rPr>
              <a:t>DCs question: Which patient is in the most pain?</a:t>
            </a:r>
          </a:p>
          <a:p>
            <a:pPr algn="ctr" defTabSz="1070699">
              <a:defRPr/>
            </a:pPr>
            <a:r>
              <a:rPr lang="en-US" sz="2182" b="1" dirty="0">
                <a:solidFill>
                  <a:srgbClr val="FFFFFF"/>
                </a:solidFill>
                <a:latin typeface="Times New Roman" pitchFamily="18" charset="0"/>
              </a:rPr>
              <a:t>Patient: Pt 1 has no pain, Pt 2 has pain as they have a crooked spine</a:t>
            </a:r>
          </a:p>
          <a:p>
            <a:pPr algn="ctr" defTabSz="1070699">
              <a:defRPr/>
            </a:pPr>
            <a:r>
              <a:rPr lang="en-US" sz="2182" b="1" dirty="0">
                <a:solidFill>
                  <a:srgbClr val="000000"/>
                </a:solidFill>
                <a:latin typeface="Times New Roman" pitchFamily="18" charset="0"/>
              </a:rPr>
              <a:t> DCs question: Is it possible for patient #2 to be pain free?</a:t>
            </a:r>
          </a:p>
          <a:p>
            <a:pPr algn="ctr" defTabSz="1070699">
              <a:defRPr/>
            </a:pPr>
            <a:r>
              <a:rPr lang="en-US" sz="2182" b="1" dirty="0">
                <a:solidFill>
                  <a:srgbClr val="FFFFFF"/>
                </a:solidFill>
                <a:latin typeface="Times New Roman" pitchFamily="18" charset="0"/>
              </a:rPr>
              <a:t>Patient: no they have a crooked spine</a:t>
            </a:r>
          </a:p>
          <a:p>
            <a:pPr algn="ctr" defTabSz="1070699">
              <a:defRPr/>
            </a:pPr>
            <a:r>
              <a:rPr lang="en-US" sz="2545" b="1" dirty="0">
                <a:solidFill>
                  <a:srgbClr val="FFFF00"/>
                </a:solidFill>
                <a:latin typeface="Times New Roman" pitchFamily="18" charset="0"/>
              </a:rPr>
              <a:t>And now you get to explain the real answers!</a:t>
            </a:r>
          </a:p>
        </p:txBody>
      </p:sp>
      <p:sp>
        <p:nvSpPr>
          <p:cNvPr id="2" name="Slide Number Placeholder 1"/>
          <p:cNvSpPr>
            <a:spLocks noGrp="1"/>
          </p:cNvSpPr>
          <p:nvPr>
            <p:ph type="sldNum" sz="quarter" idx="10"/>
          </p:nvPr>
        </p:nvSpPr>
        <p:spPr/>
        <p:txBody>
          <a:bodyPr/>
          <a:lstStyle/>
          <a:p>
            <a:pPr defTabSz="831281">
              <a:defRPr/>
            </a:pPr>
            <a:fld id="{C0945560-918D-4FD5-8C5A-B40C31E98CAC}" type="slidenum">
              <a:rPr lang="en-US">
                <a:solidFill>
                  <a:srgbClr val="FFFFFF"/>
                </a:solidFill>
                <a:latin typeface="Verdana"/>
              </a:rPr>
              <a:pPr defTabSz="831281">
                <a:defRPr/>
              </a:pPr>
              <a:t>94</a:t>
            </a:fld>
            <a:endParaRPr lang="en-US">
              <a:solidFill>
                <a:srgbClr val="FFFFFF"/>
              </a:solidFill>
              <a:latin typeface="Verdana"/>
            </a:endParaRPr>
          </a:p>
        </p:txBody>
      </p:sp>
      <p:pic>
        <p:nvPicPr>
          <p:cNvPr id="11" name="Picture 10"/>
          <p:cNvPicPr>
            <a:picLocks noChangeAspect="1"/>
          </p:cNvPicPr>
          <p:nvPr/>
        </p:nvPicPr>
        <p:blipFill>
          <a:blip r:embed="rId3"/>
          <a:stretch>
            <a:fillRect/>
          </a:stretch>
        </p:blipFill>
        <p:spPr>
          <a:xfrm>
            <a:off x="2147475" y="3706091"/>
            <a:ext cx="1726623" cy="2992814"/>
          </a:xfrm>
          <a:prstGeom prst="rect">
            <a:avLst/>
          </a:prstGeom>
        </p:spPr>
      </p:pic>
      <p:pic>
        <p:nvPicPr>
          <p:cNvPr id="12" name="Picture 11"/>
          <p:cNvPicPr>
            <a:picLocks noChangeAspect="1"/>
          </p:cNvPicPr>
          <p:nvPr/>
        </p:nvPicPr>
        <p:blipFill>
          <a:blip r:embed="rId4"/>
          <a:stretch>
            <a:fillRect/>
          </a:stretch>
        </p:blipFill>
        <p:spPr>
          <a:xfrm>
            <a:off x="5200670" y="3706091"/>
            <a:ext cx="1726623" cy="2992814"/>
          </a:xfrm>
          <a:prstGeom prst="rect">
            <a:avLst/>
          </a:prstGeom>
        </p:spPr>
      </p:pic>
    </p:spTree>
    <p:extLst>
      <p:ext uri="{BB962C8B-B14F-4D97-AF65-F5344CB8AC3E}">
        <p14:creationId xmlns:p14="http://schemas.microsoft.com/office/powerpoint/2010/main" val="3330115537"/>
      </p:ext>
    </p:extLst>
  </p:cSld>
  <p:clrMapOvr>
    <a:masterClrMapping/>
  </p:clrMapOvr>
  <p:transition>
    <p:zoom/>
  </p:transition>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12002" name="Text Box 2"/>
          <p:cNvSpPr txBox="1">
            <a:spLocks noChangeArrowheads="1"/>
          </p:cNvSpPr>
          <p:nvPr/>
        </p:nvSpPr>
        <p:spPr bwMode="auto">
          <a:xfrm>
            <a:off x="138546" y="234628"/>
            <a:ext cx="8901545" cy="3035961"/>
          </a:xfrm>
          <a:prstGeom prst="rect">
            <a:avLst/>
          </a:prstGeom>
          <a:noFill/>
          <a:ln w="25400">
            <a:noFill/>
            <a:miter lim="800000"/>
            <a:headEnd type="none" w="sm" len="sm"/>
            <a:tailEnd type="none" w="sm" len="sm"/>
          </a:ln>
          <a:effectLst/>
        </p:spPr>
        <p:txBody>
          <a:bodyPr wrap="square" lIns="82998" tIns="41498" rIns="82998" bIns="41498">
            <a:spAutoFit/>
          </a:bodyPr>
          <a:lstStyle/>
          <a:p>
            <a:pPr algn="ctr" defTabSz="1070699">
              <a:defRPr/>
            </a:pPr>
            <a:r>
              <a:rPr lang="en-US" sz="3909" b="1" dirty="0">
                <a:solidFill>
                  <a:srgbClr val="FFFFFF"/>
                </a:solidFill>
                <a:effectLst>
                  <a:outerShdw blurRad="38100" dist="38100" dir="2700000" algn="tl">
                    <a:srgbClr val="000000"/>
                  </a:outerShdw>
                </a:effectLst>
                <a:latin typeface="Times New Roman" pitchFamily="18" charset="0"/>
              </a:rPr>
              <a:t>More Questions</a:t>
            </a:r>
          </a:p>
          <a:p>
            <a:pPr algn="ctr" defTabSz="1070699">
              <a:defRPr/>
            </a:pPr>
            <a:r>
              <a:rPr lang="en-US" sz="2182" b="1" dirty="0">
                <a:solidFill>
                  <a:srgbClr val="000000"/>
                </a:solidFill>
                <a:latin typeface="Times New Roman" pitchFamily="18" charset="0"/>
              </a:rPr>
              <a:t>DCs question: Did </a:t>
            </a:r>
            <a:r>
              <a:rPr lang="en-US" sz="2182" b="1" dirty="0" err="1">
                <a:solidFill>
                  <a:srgbClr val="000000"/>
                </a:solidFill>
                <a:latin typeface="Times New Roman" pitchFamily="18" charset="0"/>
              </a:rPr>
              <a:t>pt</a:t>
            </a:r>
            <a:r>
              <a:rPr lang="en-US" sz="2182" b="1" dirty="0">
                <a:solidFill>
                  <a:srgbClr val="000000"/>
                </a:solidFill>
                <a:latin typeface="Times New Roman" pitchFamily="18" charset="0"/>
              </a:rPr>
              <a:t> #1 or #2 get hit by a car?</a:t>
            </a:r>
          </a:p>
          <a:p>
            <a:pPr algn="ctr" defTabSz="1070699">
              <a:defRPr/>
            </a:pPr>
            <a:r>
              <a:rPr lang="en-US" sz="2182" b="1" dirty="0">
                <a:solidFill>
                  <a:srgbClr val="FFFFFF"/>
                </a:solidFill>
                <a:latin typeface="Times New Roman" pitchFamily="18" charset="0"/>
              </a:rPr>
              <a:t>Patient: no way as Pt 1’s spine is straight, Pt 2 looks like they got hit</a:t>
            </a:r>
            <a:endParaRPr lang="en-US" sz="2182" b="1" dirty="0">
              <a:solidFill>
                <a:srgbClr val="000000"/>
              </a:solidFill>
              <a:latin typeface="Times New Roman" pitchFamily="18" charset="0"/>
            </a:endParaRPr>
          </a:p>
          <a:p>
            <a:pPr algn="ctr" defTabSz="1070699">
              <a:defRPr/>
            </a:pPr>
            <a:r>
              <a:rPr lang="en-US" sz="2182" b="1" dirty="0">
                <a:solidFill>
                  <a:srgbClr val="000000"/>
                </a:solidFill>
                <a:latin typeface="Times New Roman" pitchFamily="18" charset="0"/>
              </a:rPr>
              <a:t>DCs question: Can </a:t>
            </a:r>
            <a:r>
              <a:rPr lang="en-US" sz="2182" b="1" dirty="0" err="1">
                <a:solidFill>
                  <a:srgbClr val="000000"/>
                </a:solidFill>
                <a:latin typeface="Times New Roman" pitchFamily="18" charset="0"/>
              </a:rPr>
              <a:t>pt</a:t>
            </a:r>
            <a:r>
              <a:rPr lang="en-US" sz="2182" b="1" dirty="0">
                <a:solidFill>
                  <a:srgbClr val="000000"/>
                </a:solidFill>
                <a:latin typeface="Times New Roman" pitchFamily="18" charset="0"/>
              </a:rPr>
              <a:t> #2 be realigned with one adjustment?</a:t>
            </a:r>
          </a:p>
          <a:p>
            <a:pPr algn="ctr" defTabSz="1070699">
              <a:defRPr/>
            </a:pPr>
            <a:r>
              <a:rPr lang="en-US" sz="2182" b="1" dirty="0">
                <a:solidFill>
                  <a:srgbClr val="FFFFFF"/>
                </a:solidFill>
                <a:latin typeface="Times New Roman" pitchFamily="18" charset="0"/>
              </a:rPr>
              <a:t>Patient: yes often one chiropractic visit pops the spine back in place</a:t>
            </a:r>
            <a:endParaRPr lang="en-US" sz="2182" b="1" dirty="0">
              <a:solidFill>
                <a:srgbClr val="000000"/>
              </a:solidFill>
              <a:latin typeface="Times New Roman" pitchFamily="18" charset="0"/>
            </a:endParaRPr>
          </a:p>
          <a:p>
            <a:pPr algn="ctr" defTabSz="1070699">
              <a:defRPr/>
            </a:pPr>
            <a:r>
              <a:rPr lang="en-US" sz="2182" b="1" dirty="0">
                <a:solidFill>
                  <a:srgbClr val="000000"/>
                </a:solidFill>
                <a:latin typeface="Times New Roman" pitchFamily="18" charset="0"/>
              </a:rPr>
              <a:t>DCs question: If </a:t>
            </a:r>
            <a:r>
              <a:rPr lang="en-US" sz="2182" b="1" dirty="0" err="1">
                <a:solidFill>
                  <a:srgbClr val="000000"/>
                </a:solidFill>
                <a:latin typeface="Times New Roman" pitchFamily="18" charset="0"/>
              </a:rPr>
              <a:t>pt</a:t>
            </a:r>
            <a:r>
              <a:rPr lang="en-US" sz="2182" b="1" dirty="0">
                <a:solidFill>
                  <a:srgbClr val="000000"/>
                </a:solidFill>
                <a:latin typeface="Times New Roman" pitchFamily="18" charset="0"/>
              </a:rPr>
              <a:t> #1 is pain free &amp; moving normal, do they need care? </a:t>
            </a:r>
          </a:p>
          <a:p>
            <a:pPr algn="ctr" defTabSz="1070699">
              <a:defRPr/>
            </a:pPr>
            <a:r>
              <a:rPr lang="en-US" sz="2182" b="1" dirty="0">
                <a:solidFill>
                  <a:srgbClr val="FFFFFF"/>
                </a:solidFill>
                <a:latin typeface="Times New Roman" pitchFamily="18" charset="0"/>
              </a:rPr>
              <a:t>Patient: no, everything is fine</a:t>
            </a:r>
          </a:p>
          <a:p>
            <a:pPr algn="ctr" defTabSz="1070699">
              <a:defRPr/>
            </a:pPr>
            <a:r>
              <a:rPr lang="en-US" sz="2182" b="1" dirty="0">
                <a:solidFill>
                  <a:srgbClr val="FFFF00"/>
                </a:solidFill>
                <a:latin typeface="Times New Roman" pitchFamily="18" charset="0"/>
              </a:rPr>
              <a:t>And now you get to explain the real answers!</a:t>
            </a:r>
          </a:p>
        </p:txBody>
      </p:sp>
      <p:sp>
        <p:nvSpPr>
          <p:cNvPr id="2" name="Slide Number Placeholder 1"/>
          <p:cNvSpPr>
            <a:spLocks noGrp="1"/>
          </p:cNvSpPr>
          <p:nvPr>
            <p:ph type="sldNum" sz="quarter" idx="10"/>
          </p:nvPr>
        </p:nvSpPr>
        <p:spPr/>
        <p:txBody>
          <a:bodyPr/>
          <a:lstStyle/>
          <a:p>
            <a:pPr defTabSz="831281">
              <a:defRPr/>
            </a:pPr>
            <a:fld id="{C0945560-918D-4FD5-8C5A-B40C31E98CAC}" type="slidenum">
              <a:rPr lang="en-US">
                <a:solidFill>
                  <a:srgbClr val="FFFFFF"/>
                </a:solidFill>
                <a:latin typeface="Verdana"/>
              </a:rPr>
              <a:pPr defTabSz="831281">
                <a:defRPr/>
              </a:pPr>
              <a:t>95</a:t>
            </a:fld>
            <a:endParaRPr lang="en-US">
              <a:solidFill>
                <a:srgbClr val="FFFFFF"/>
              </a:solidFill>
              <a:latin typeface="Verdana"/>
            </a:endParaRPr>
          </a:p>
        </p:txBody>
      </p:sp>
      <p:pic>
        <p:nvPicPr>
          <p:cNvPr id="11" name="Picture 10"/>
          <p:cNvPicPr>
            <a:picLocks noChangeAspect="1"/>
          </p:cNvPicPr>
          <p:nvPr/>
        </p:nvPicPr>
        <p:blipFill>
          <a:blip r:embed="rId3"/>
          <a:stretch>
            <a:fillRect/>
          </a:stretch>
        </p:blipFill>
        <p:spPr>
          <a:xfrm>
            <a:off x="2008912" y="3270356"/>
            <a:ext cx="1877214" cy="3253838"/>
          </a:xfrm>
          <a:prstGeom prst="rect">
            <a:avLst/>
          </a:prstGeom>
        </p:spPr>
      </p:pic>
      <p:pic>
        <p:nvPicPr>
          <p:cNvPr id="12" name="Picture 11"/>
          <p:cNvPicPr>
            <a:picLocks noChangeAspect="1"/>
          </p:cNvPicPr>
          <p:nvPr/>
        </p:nvPicPr>
        <p:blipFill>
          <a:blip r:embed="rId4"/>
          <a:stretch>
            <a:fillRect/>
          </a:stretch>
        </p:blipFill>
        <p:spPr>
          <a:xfrm>
            <a:off x="5119337" y="3270356"/>
            <a:ext cx="1877214" cy="3253838"/>
          </a:xfrm>
          <a:prstGeom prst="rect">
            <a:avLst/>
          </a:prstGeom>
        </p:spPr>
      </p:pic>
    </p:spTree>
    <p:extLst>
      <p:ext uri="{BB962C8B-B14F-4D97-AF65-F5344CB8AC3E}">
        <p14:creationId xmlns:p14="http://schemas.microsoft.com/office/powerpoint/2010/main" val="4013518250"/>
      </p:ext>
    </p:extLst>
  </p:cSld>
  <p:clrMapOvr>
    <a:masterClrMapping/>
  </p:clrMapOvr>
  <p:transition>
    <p:zoom/>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831281">
              <a:defRPr/>
            </a:pPr>
            <a:fld id="{02A078BB-63BA-4DB5-800D-E97C3FC43A90}" type="slidenum">
              <a:rPr lang="en-US">
                <a:solidFill>
                  <a:srgbClr val="FFFFFF"/>
                </a:solidFill>
                <a:latin typeface="Verdana"/>
              </a:rPr>
              <a:pPr defTabSz="831281">
                <a:defRPr/>
              </a:pPr>
              <a:t>96</a:t>
            </a:fld>
            <a:endParaRPr lang="en-US">
              <a:solidFill>
                <a:srgbClr val="FFFFFF"/>
              </a:solidFill>
              <a:latin typeface="Verdana"/>
            </a:endParaRPr>
          </a:p>
        </p:txBody>
      </p:sp>
      <p:sp>
        <p:nvSpPr>
          <p:cNvPr id="67588" name="TextBox 7"/>
          <p:cNvSpPr txBox="1">
            <a:spLocks noChangeArrowheads="1"/>
          </p:cNvSpPr>
          <p:nvPr/>
        </p:nvSpPr>
        <p:spPr bwMode="auto">
          <a:xfrm>
            <a:off x="476250" y="4495802"/>
            <a:ext cx="8340436" cy="1713751"/>
          </a:xfrm>
          <a:prstGeom prst="rect">
            <a:avLst/>
          </a:prstGeom>
          <a:noFill/>
          <a:ln w="9525">
            <a:noFill/>
            <a:miter lim="800000"/>
            <a:headEnd/>
            <a:tailEnd/>
          </a:ln>
        </p:spPr>
        <p:txBody>
          <a:bodyPr wrap="square" lIns="90245" tIns="45123" rIns="90245" bIns="45123">
            <a:spAutoFit/>
          </a:bodyPr>
          <a:lstStyle/>
          <a:p>
            <a:pPr algn="ctr" defTabSz="902459">
              <a:defRPr/>
            </a:pPr>
            <a:r>
              <a:rPr lang="en-US" sz="2909" b="1" dirty="0">
                <a:solidFill>
                  <a:srgbClr val="FFFFFF"/>
                </a:solidFill>
                <a:effectLst>
                  <a:outerShdw blurRad="38100" dist="38100" dir="2700000" algn="tl">
                    <a:srgbClr val="000000">
                      <a:alpha val="43137"/>
                    </a:srgbClr>
                  </a:outerShdw>
                </a:effectLst>
                <a:latin typeface="Times New Roman" pitchFamily="18" charset="0"/>
              </a:rPr>
              <a:t>Great example for patients: </a:t>
            </a:r>
          </a:p>
          <a:p>
            <a:pPr algn="ctr" defTabSz="902459">
              <a:defRPr/>
            </a:pPr>
            <a:r>
              <a:rPr lang="en-US" sz="2545" b="1" dirty="0">
                <a:solidFill>
                  <a:srgbClr val="FFFFFF"/>
                </a:solidFill>
                <a:effectLst>
                  <a:outerShdw blurRad="38100" dist="38100" dir="2700000" algn="tl">
                    <a:srgbClr val="000000">
                      <a:alpha val="43137"/>
                    </a:srgbClr>
                  </a:outerShdw>
                </a:effectLst>
                <a:latin typeface="Times New Roman" pitchFamily="18" charset="0"/>
              </a:rPr>
              <a:t>NFL players X-rays are identical before &amp; after games! </a:t>
            </a:r>
          </a:p>
          <a:p>
            <a:pPr algn="ctr" defTabSz="902459">
              <a:defRPr/>
            </a:pPr>
            <a:r>
              <a:rPr lang="en-US" sz="2545" b="1" dirty="0">
                <a:solidFill>
                  <a:srgbClr val="FFFFFF"/>
                </a:solidFill>
                <a:effectLst>
                  <a:outerShdw blurRad="38100" dist="38100" dir="2700000" algn="tl">
                    <a:srgbClr val="000000">
                      <a:alpha val="43137"/>
                    </a:srgbClr>
                  </a:outerShdw>
                </a:effectLst>
                <a:latin typeface="Times New Roman" pitchFamily="18" charset="0"/>
              </a:rPr>
              <a:t>Retired players just have major spinal degeneration, but </a:t>
            </a:r>
            <a:r>
              <a:rPr lang="en-US" sz="2545" b="1" dirty="0">
                <a:solidFill>
                  <a:srgbClr val="FF0000"/>
                </a:solidFill>
                <a:effectLst>
                  <a:outerShdw blurRad="38100" dist="38100" dir="2700000" algn="tl">
                    <a:srgbClr val="000000">
                      <a:alpha val="43137"/>
                    </a:srgbClr>
                  </a:outerShdw>
                </a:effectLst>
                <a:latin typeface="Times New Roman" pitchFamily="18" charset="0"/>
              </a:rPr>
              <a:t>NOT</a:t>
            </a:r>
            <a:r>
              <a:rPr lang="en-US" sz="2545" b="1" dirty="0">
                <a:solidFill>
                  <a:srgbClr val="FFFFFF"/>
                </a:solidFill>
                <a:effectLst>
                  <a:outerShdw blurRad="38100" dist="38100" dir="2700000" algn="tl">
                    <a:srgbClr val="000000">
                      <a:alpha val="43137"/>
                    </a:srgbClr>
                  </a:outerShdw>
                </a:effectLst>
                <a:latin typeface="Times New Roman" pitchFamily="18" charset="0"/>
              </a:rPr>
              <a:t> scoliosis!</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5187" y="1288184"/>
            <a:ext cx="1830149" cy="2209800"/>
          </a:xfrm>
          <a:prstGeom prst="rect">
            <a:avLst/>
          </a:prstGeom>
          <a:noFill/>
          <a:ln w="254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767313" y="381001"/>
            <a:ext cx="5726679" cy="4024168"/>
          </a:xfrm>
          <a:prstGeom prst="rect">
            <a:avLst/>
          </a:prstGeom>
          <a:noFill/>
          <a:ln w="254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32338513"/>
      </p:ext>
    </p:extLst>
  </p:cSld>
  <p:clrMapOvr>
    <a:masterClrMapping/>
  </p:clrMapOvr>
  <p:transition>
    <p:zoom/>
  </p:transition>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54182" y="242460"/>
            <a:ext cx="8382000" cy="1535290"/>
          </a:xfrm>
          <a:prstGeom prst="rect">
            <a:avLst/>
          </a:prstGeom>
          <a:noFill/>
          <a:ln w="9525">
            <a:noFill/>
            <a:miter lim="800000"/>
            <a:headEnd/>
            <a:tailEnd/>
          </a:ln>
        </p:spPr>
        <p:txBody>
          <a:bodyPr vert="horz" wrap="square" lIns="45965" tIns="22985" rIns="45965" bIns="22985" numCol="1" anchor="t" anchorCtr="0" compatLnSpc="1">
            <a:prstTxWarp prst="textNoShape">
              <a:avLst/>
            </a:prstTxWarp>
          </a:bodyPr>
          <a:lstStyle>
            <a:lvl1pPr marL="411480" indent="-411480" algn="l" rtl="0" eaLnBrk="0" fontAlgn="base" hangingPunct="0">
              <a:spcBef>
                <a:spcPct val="20000"/>
              </a:spcBef>
              <a:spcAft>
                <a:spcPct val="0"/>
              </a:spcAft>
              <a:buClr>
                <a:schemeClr val="accent2"/>
              </a:buClr>
              <a:buSzPct val="80000"/>
              <a:buFont typeface="Wingdings" pitchFamily="2" charset="2"/>
              <a:buChar char="l"/>
              <a:defRPr sz="3840">
                <a:solidFill>
                  <a:schemeClr val="tx1"/>
                </a:solidFill>
                <a:latin typeface="+mn-lt"/>
                <a:ea typeface="+mn-ea"/>
                <a:cs typeface="+mn-cs"/>
              </a:defRPr>
            </a:lvl1pPr>
            <a:lvl2pPr marL="891540" indent="-342900" algn="l" rtl="0" eaLnBrk="0" fontAlgn="base" hangingPunct="0">
              <a:spcBef>
                <a:spcPct val="20000"/>
              </a:spcBef>
              <a:spcAft>
                <a:spcPct val="0"/>
              </a:spcAft>
              <a:buClr>
                <a:schemeClr val="tx1"/>
              </a:buClr>
              <a:buSzPct val="90000"/>
              <a:buChar char="–"/>
              <a:defRPr sz="3360">
                <a:solidFill>
                  <a:schemeClr val="tx1"/>
                </a:solidFill>
                <a:latin typeface="+mn-lt"/>
              </a:defRPr>
            </a:lvl2pPr>
            <a:lvl3pPr marL="1371600" indent="-274320" algn="l" rtl="0" eaLnBrk="0" fontAlgn="base" hangingPunct="0">
              <a:spcBef>
                <a:spcPct val="20000"/>
              </a:spcBef>
              <a:spcAft>
                <a:spcPct val="0"/>
              </a:spcAft>
              <a:buClr>
                <a:schemeClr val="accent1"/>
              </a:buClr>
              <a:buSzPct val="60000"/>
              <a:buFont typeface="Wingdings" pitchFamily="2" charset="2"/>
              <a:buChar char="l"/>
              <a:defRPr sz="2880">
                <a:solidFill>
                  <a:schemeClr val="tx1"/>
                </a:solidFill>
                <a:latin typeface="+mn-lt"/>
              </a:defRPr>
            </a:lvl3pPr>
            <a:lvl4pPr marL="1920240" indent="-274320" algn="l" rtl="0" eaLnBrk="0" fontAlgn="base" hangingPunct="0">
              <a:spcBef>
                <a:spcPct val="20000"/>
              </a:spcBef>
              <a:spcAft>
                <a:spcPct val="0"/>
              </a:spcAft>
              <a:buClr>
                <a:schemeClr val="tx1"/>
              </a:buClr>
              <a:buChar char="–"/>
              <a:defRPr sz="2400">
                <a:solidFill>
                  <a:schemeClr val="tx1"/>
                </a:solidFill>
                <a:latin typeface="+mn-lt"/>
              </a:defRPr>
            </a:lvl4pPr>
            <a:lvl5pPr marL="2468880" indent="-274320" algn="l" rtl="0" eaLnBrk="0" fontAlgn="base" hangingPunct="0">
              <a:spcBef>
                <a:spcPct val="20000"/>
              </a:spcBef>
              <a:spcAft>
                <a:spcPct val="0"/>
              </a:spcAft>
              <a:buClr>
                <a:schemeClr val="accent1"/>
              </a:buClr>
              <a:buChar char="•"/>
              <a:defRPr sz="2400">
                <a:solidFill>
                  <a:schemeClr val="tx1"/>
                </a:solidFill>
                <a:latin typeface="+mn-lt"/>
              </a:defRPr>
            </a:lvl5pPr>
            <a:lvl6pPr marL="3017520" indent="-274320" algn="l" rtl="0" fontAlgn="base">
              <a:spcBef>
                <a:spcPct val="20000"/>
              </a:spcBef>
              <a:spcAft>
                <a:spcPct val="0"/>
              </a:spcAft>
              <a:buClr>
                <a:schemeClr val="accent1"/>
              </a:buClr>
              <a:buChar char="•"/>
              <a:defRPr sz="2400">
                <a:solidFill>
                  <a:schemeClr val="tx1"/>
                </a:solidFill>
                <a:latin typeface="+mn-lt"/>
              </a:defRPr>
            </a:lvl6pPr>
            <a:lvl7pPr marL="3566160" indent="-274320" algn="l" rtl="0" fontAlgn="base">
              <a:spcBef>
                <a:spcPct val="20000"/>
              </a:spcBef>
              <a:spcAft>
                <a:spcPct val="0"/>
              </a:spcAft>
              <a:buClr>
                <a:schemeClr val="accent1"/>
              </a:buClr>
              <a:buChar char="•"/>
              <a:defRPr sz="2400">
                <a:solidFill>
                  <a:schemeClr val="tx1"/>
                </a:solidFill>
                <a:latin typeface="+mn-lt"/>
              </a:defRPr>
            </a:lvl7pPr>
            <a:lvl8pPr marL="4114800" indent="-274320" algn="l" rtl="0" fontAlgn="base">
              <a:spcBef>
                <a:spcPct val="20000"/>
              </a:spcBef>
              <a:spcAft>
                <a:spcPct val="0"/>
              </a:spcAft>
              <a:buClr>
                <a:schemeClr val="accent1"/>
              </a:buClr>
              <a:buChar char="•"/>
              <a:defRPr sz="2400">
                <a:solidFill>
                  <a:schemeClr val="tx1"/>
                </a:solidFill>
                <a:latin typeface="+mn-lt"/>
              </a:defRPr>
            </a:lvl8pPr>
            <a:lvl9pPr marL="4663440" indent="-274320" algn="l" rtl="0" fontAlgn="base">
              <a:spcBef>
                <a:spcPct val="20000"/>
              </a:spcBef>
              <a:spcAft>
                <a:spcPct val="0"/>
              </a:spcAft>
              <a:buClr>
                <a:schemeClr val="accent1"/>
              </a:buClr>
              <a:buChar char="•"/>
              <a:defRPr sz="2400">
                <a:solidFill>
                  <a:schemeClr val="tx1"/>
                </a:solidFill>
                <a:latin typeface="+mn-lt"/>
              </a:defRPr>
            </a:lvl9pPr>
          </a:lstStyle>
          <a:p>
            <a:pPr marL="0" indent="0" algn="ctr" defTabSz="831281" eaLnBrk="1" hangingPunct="1">
              <a:buClr>
                <a:srgbClr val="009DD9"/>
              </a:buClr>
              <a:buNone/>
              <a:defRPr/>
            </a:pPr>
            <a:r>
              <a:rPr lang="en-US" sz="3636" b="1" kern="0" dirty="0">
                <a:solidFill>
                  <a:srgbClr val="FF9645"/>
                </a:solidFill>
                <a:effectLst>
                  <a:outerShdw blurRad="38100" dist="38100" dir="2700000" algn="tl">
                    <a:srgbClr val="000000">
                      <a:alpha val="43137"/>
                    </a:srgbClr>
                  </a:outerShdw>
                </a:effectLst>
                <a:latin typeface="Times New Roman"/>
              </a:rPr>
              <a:t>Why Is The 1</a:t>
            </a:r>
            <a:r>
              <a:rPr lang="en-US" sz="3636" b="1" kern="0" baseline="30000" dirty="0">
                <a:solidFill>
                  <a:srgbClr val="FF9645"/>
                </a:solidFill>
                <a:effectLst>
                  <a:outerShdw blurRad="38100" dist="38100" dir="2700000" algn="tl">
                    <a:srgbClr val="000000">
                      <a:alpha val="43137"/>
                    </a:srgbClr>
                  </a:outerShdw>
                </a:effectLst>
                <a:latin typeface="Times New Roman"/>
              </a:rPr>
              <a:t>st</a:t>
            </a:r>
            <a:r>
              <a:rPr lang="en-US" sz="3636" b="1" kern="0" dirty="0">
                <a:solidFill>
                  <a:srgbClr val="FF9645"/>
                </a:solidFill>
                <a:effectLst>
                  <a:outerShdw blurRad="38100" dist="38100" dir="2700000" algn="tl">
                    <a:srgbClr val="000000">
                      <a:alpha val="43137"/>
                    </a:srgbClr>
                  </a:outerShdw>
                </a:effectLst>
                <a:latin typeface="Times New Roman"/>
              </a:rPr>
              <a:t> Adjustment So Loud?</a:t>
            </a:r>
            <a:r>
              <a:rPr lang="en-US" sz="3636" b="1" kern="0" dirty="0">
                <a:solidFill>
                  <a:srgbClr val="FFFFFF"/>
                </a:solidFill>
                <a:effectLst>
                  <a:outerShdw blurRad="38100" dist="38100" dir="2700000" algn="tl">
                    <a:srgbClr val="000000">
                      <a:alpha val="43137"/>
                    </a:srgbClr>
                  </a:outerShdw>
                </a:effectLst>
                <a:latin typeface="Times New Roman"/>
              </a:rPr>
              <a:t> </a:t>
            </a:r>
          </a:p>
          <a:p>
            <a:pPr marL="0" indent="0" algn="ctr" defTabSz="831281" eaLnBrk="1" hangingPunct="1">
              <a:buClr>
                <a:srgbClr val="009DD9"/>
              </a:buClr>
              <a:buNone/>
              <a:defRPr/>
            </a:pPr>
            <a:r>
              <a:rPr lang="en-US" sz="2455" b="1" kern="0" dirty="0">
                <a:solidFill>
                  <a:srgbClr val="FFFFFF"/>
                </a:solidFill>
                <a:effectLst>
                  <a:outerShdw blurRad="38100" dist="38100" dir="2700000" algn="tl">
                    <a:srgbClr val="000000">
                      <a:alpha val="43137"/>
                    </a:srgbClr>
                  </a:outerShdw>
                </a:effectLst>
                <a:latin typeface="Times New Roman"/>
              </a:rPr>
              <a:t>The joint capsule volume change is typically greatest on the 1</a:t>
            </a:r>
            <a:r>
              <a:rPr lang="en-US" sz="2455" b="1" kern="0" baseline="30000" dirty="0">
                <a:solidFill>
                  <a:srgbClr val="FFFFFF"/>
                </a:solidFill>
                <a:effectLst>
                  <a:outerShdw blurRad="38100" dist="38100" dir="2700000" algn="tl">
                    <a:srgbClr val="000000">
                      <a:alpha val="43137"/>
                    </a:srgbClr>
                  </a:outerShdw>
                </a:effectLst>
                <a:latin typeface="Times New Roman"/>
              </a:rPr>
              <a:t>st</a:t>
            </a:r>
            <a:r>
              <a:rPr lang="en-US" sz="2455" b="1" kern="0" dirty="0">
                <a:solidFill>
                  <a:srgbClr val="FFFFFF"/>
                </a:solidFill>
                <a:effectLst>
                  <a:outerShdw blurRad="38100" dist="38100" dir="2700000" algn="tl">
                    <a:srgbClr val="000000">
                      <a:alpha val="43137"/>
                    </a:srgbClr>
                  </a:outerShdw>
                </a:effectLst>
                <a:latin typeface="Times New Roman"/>
              </a:rPr>
              <a:t> adjustment, as it has never been adjusted &amp; will likely have tighter muscles &amp; more adhesions. The sound on subsequent adjustments </a:t>
            </a:r>
            <a:r>
              <a:rPr lang="en-US" sz="2455" b="1" kern="0" dirty="0">
                <a:solidFill>
                  <a:srgbClr val="FFFF00"/>
                </a:solidFill>
                <a:effectLst>
                  <a:outerShdw blurRad="38100" dist="38100" dir="2700000" algn="tl">
                    <a:srgbClr val="000000">
                      <a:alpha val="43137"/>
                    </a:srgbClr>
                  </a:outerShdw>
                </a:effectLst>
                <a:latin typeface="Times New Roman"/>
              </a:rPr>
              <a:t>SHOULD</a:t>
            </a:r>
            <a:r>
              <a:rPr lang="en-US" sz="2455" b="1" kern="0" dirty="0">
                <a:solidFill>
                  <a:srgbClr val="FFFFFF"/>
                </a:solidFill>
                <a:effectLst>
                  <a:outerShdw blurRad="38100" dist="38100" dir="2700000" algn="tl">
                    <a:srgbClr val="000000">
                      <a:alpha val="43137"/>
                    </a:srgbClr>
                  </a:outerShdw>
                </a:effectLst>
                <a:latin typeface="Times New Roman"/>
              </a:rPr>
              <a:t> be less &amp; is a good indicator that the joint is moving more efficiently. Tell your patient you </a:t>
            </a:r>
            <a:r>
              <a:rPr lang="en-US" sz="2455" b="1" kern="0" dirty="0">
                <a:solidFill>
                  <a:srgbClr val="FFFF00"/>
                </a:solidFill>
                <a:effectLst>
                  <a:outerShdw blurRad="38100" dist="38100" dir="2700000" algn="tl">
                    <a:srgbClr val="000000">
                      <a:alpha val="43137"/>
                    </a:srgbClr>
                  </a:outerShdw>
                </a:effectLst>
                <a:latin typeface="Times New Roman"/>
              </a:rPr>
              <a:t>EXPECT</a:t>
            </a:r>
            <a:r>
              <a:rPr lang="en-US" sz="2455" b="1" kern="0" dirty="0">
                <a:solidFill>
                  <a:srgbClr val="FFFFFF"/>
                </a:solidFill>
                <a:effectLst>
                  <a:outerShdw blurRad="38100" dist="38100" dir="2700000" algn="tl">
                    <a:srgbClr val="000000">
                      <a:alpha val="43137"/>
                    </a:srgbClr>
                  </a:outerShdw>
                </a:effectLst>
                <a:latin typeface="Times New Roman"/>
              </a:rPr>
              <a:t> there to be less noise </a:t>
            </a:r>
            <a:r>
              <a:rPr lang="en-US" sz="2455" b="1" kern="0" dirty="0">
                <a:solidFill>
                  <a:srgbClr val="FFFF00"/>
                </a:solidFill>
                <a:effectLst>
                  <a:outerShdw blurRad="38100" dist="38100" dir="2700000" algn="tl">
                    <a:srgbClr val="000000">
                      <a:alpha val="43137"/>
                    </a:srgbClr>
                  </a:outerShdw>
                </a:effectLst>
                <a:latin typeface="Times New Roman"/>
              </a:rPr>
              <a:t>NOT</a:t>
            </a:r>
            <a:r>
              <a:rPr lang="en-US" sz="2455" b="1" kern="0" dirty="0">
                <a:solidFill>
                  <a:srgbClr val="FFFFFF"/>
                </a:solidFill>
                <a:effectLst>
                  <a:outerShdw blurRad="38100" dist="38100" dir="2700000" algn="tl">
                    <a:srgbClr val="000000">
                      <a:alpha val="43137"/>
                    </a:srgbClr>
                  </a:outerShdw>
                </a:effectLst>
                <a:latin typeface="Times New Roman"/>
              </a:rPr>
              <a:t> more &amp; that this is a good thing. Otherwise they will think you failed or are not trying or don’t care.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455" y="3945261"/>
            <a:ext cx="4797728" cy="2670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bwMode="auto">
          <a:xfrm>
            <a:off x="6712527" y="6243638"/>
            <a:ext cx="2085109" cy="457200"/>
          </a:xfrm>
          <a:prstGeom prst="rect">
            <a:avLst/>
          </a:prstGeom>
          <a:noFill/>
          <a:ln w="9525">
            <a:noFill/>
            <a:miter lim="800000"/>
            <a:headEnd/>
            <a:tailEnd/>
          </a:ln>
          <a:effectLst/>
        </p:spPr>
        <p:txBody>
          <a:bodyPr vert="horz" wrap="square" lIns="90157" tIns="45077" rIns="90157" bIns="45077" numCol="1" anchor="t" anchorCtr="0" compatLnSpc="1">
            <a:prstTxWarp prst="textNoShape">
              <a:avLst/>
            </a:prstTxWarp>
          </a:bodyPr>
          <a:lstStyle>
            <a:defPPr>
              <a:defRPr lang="en-US"/>
            </a:defPPr>
            <a:lvl1pPr algn="r" rtl="0" eaLnBrk="1" fontAlgn="base" hangingPunct="1">
              <a:spcBef>
                <a:spcPct val="0"/>
              </a:spcBef>
              <a:spcAft>
                <a:spcPct val="0"/>
              </a:spcAft>
              <a:defRPr sz="1100" kern="1200">
                <a:solidFill>
                  <a:schemeClr val="tx1"/>
                </a:solidFill>
                <a:effectLst>
                  <a:outerShdw blurRad="38100" dist="38100" dir="2700000" algn="tl">
                    <a:srgbClr val="000000"/>
                  </a:outerShdw>
                </a:effectLst>
                <a:latin typeface="+mn-lt"/>
                <a:ea typeface="+mn-ea"/>
                <a:cs typeface="+mn-cs"/>
              </a:defRPr>
            </a:lvl1pPr>
            <a:lvl2pPr marL="495617" algn="l" rtl="0" eaLnBrk="0" fontAlgn="base" hangingPunct="0">
              <a:spcBef>
                <a:spcPct val="0"/>
              </a:spcBef>
              <a:spcAft>
                <a:spcPct val="0"/>
              </a:spcAft>
              <a:defRPr sz="3900" kern="1200">
                <a:solidFill>
                  <a:schemeClr val="tx1"/>
                </a:solidFill>
                <a:latin typeface="Tahoma" charset="0"/>
                <a:ea typeface="+mn-ea"/>
                <a:cs typeface="+mn-cs"/>
              </a:defRPr>
            </a:lvl2pPr>
            <a:lvl3pPr marL="991234" algn="l" rtl="0" eaLnBrk="0" fontAlgn="base" hangingPunct="0">
              <a:spcBef>
                <a:spcPct val="0"/>
              </a:spcBef>
              <a:spcAft>
                <a:spcPct val="0"/>
              </a:spcAft>
              <a:defRPr sz="3900" kern="1200">
                <a:solidFill>
                  <a:schemeClr val="tx1"/>
                </a:solidFill>
                <a:latin typeface="Tahoma" charset="0"/>
                <a:ea typeface="+mn-ea"/>
                <a:cs typeface="+mn-cs"/>
              </a:defRPr>
            </a:lvl3pPr>
            <a:lvl4pPr marL="1486847" algn="l" rtl="0" eaLnBrk="0" fontAlgn="base" hangingPunct="0">
              <a:spcBef>
                <a:spcPct val="0"/>
              </a:spcBef>
              <a:spcAft>
                <a:spcPct val="0"/>
              </a:spcAft>
              <a:defRPr sz="3900" kern="1200">
                <a:solidFill>
                  <a:schemeClr val="tx1"/>
                </a:solidFill>
                <a:latin typeface="Tahoma" charset="0"/>
                <a:ea typeface="+mn-ea"/>
                <a:cs typeface="+mn-cs"/>
              </a:defRPr>
            </a:lvl4pPr>
            <a:lvl5pPr marL="1982462" algn="l" rtl="0" eaLnBrk="0" fontAlgn="base" hangingPunct="0">
              <a:spcBef>
                <a:spcPct val="0"/>
              </a:spcBef>
              <a:spcAft>
                <a:spcPct val="0"/>
              </a:spcAft>
              <a:defRPr sz="3900" kern="1200">
                <a:solidFill>
                  <a:schemeClr val="tx1"/>
                </a:solidFill>
                <a:latin typeface="Tahoma" charset="0"/>
                <a:ea typeface="+mn-ea"/>
                <a:cs typeface="+mn-cs"/>
              </a:defRPr>
            </a:lvl5pPr>
            <a:lvl6pPr marL="2478073" algn="l" defTabSz="991234" rtl="0" eaLnBrk="1" latinLnBrk="0" hangingPunct="1">
              <a:defRPr sz="3900" kern="1200">
                <a:solidFill>
                  <a:schemeClr val="tx1"/>
                </a:solidFill>
                <a:latin typeface="Tahoma" charset="0"/>
                <a:ea typeface="+mn-ea"/>
                <a:cs typeface="+mn-cs"/>
              </a:defRPr>
            </a:lvl6pPr>
            <a:lvl7pPr marL="2973693" algn="l" defTabSz="991234" rtl="0" eaLnBrk="1" latinLnBrk="0" hangingPunct="1">
              <a:defRPr sz="3900" kern="1200">
                <a:solidFill>
                  <a:schemeClr val="tx1"/>
                </a:solidFill>
                <a:latin typeface="Tahoma" charset="0"/>
                <a:ea typeface="+mn-ea"/>
                <a:cs typeface="+mn-cs"/>
              </a:defRPr>
            </a:lvl7pPr>
            <a:lvl8pPr marL="3469304" algn="l" defTabSz="991234" rtl="0" eaLnBrk="1" latinLnBrk="0" hangingPunct="1">
              <a:defRPr sz="3900" kern="1200">
                <a:solidFill>
                  <a:schemeClr val="tx1"/>
                </a:solidFill>
                <a:latin typeface="Tahoma" charset="0"/>
                <a:ea typeface="+mn-ea"/>
                <a:cs typeface="+mn-cs"/>
              </a:defRPr>
            </a:lvl8pPr>
            <a:lvl9pPr marL="3964918" algn="l" defTabSz="991234" rtl="0" eaLnBrk="1" latinLnBrk="0" hangingPunct="1">
              <a:defRPr sz="3900" kern="1200">
                <a:solidFill>
                  <a:schemeClr val="tx1"/>
                </a:solidFill>
                <a:latin typeface="Tahoma" charset="0"/>
                <a:ea typeface="+mn-ea"/>
                <a:cs typeface="+mn-cs"/>
              </a:defRPr>
            </a:lvl9pPr>
          </a:lstStyle>
          <a:p>
            <a:pPr defTabSz="831281">
              <a:defRPr/>
            </a:pPr>
            <a:r>
              <a:rPr lang="en-US" sz="1000" dirty="0">
                <a:solidFill>
                  <a:srgbClr val="FFFFFF"/>
                </a:solidFill>
                <a:latin typeface="Verdana"/>
              </a:rPr>
              <a:t>136</a:t>
            </a:r>
          </a:p>
        </p:txBody>
      </p:sp>
    </p:spTree>
    <p:extLst>
      <p:ext uri="{BB962C8B-B14F-4D97-AF65-F5344CB8AC3E}">
        <p14:creationId xmlns:p14="http://schemas.microsoft.com/office/powerpoint/2010/main" val="167444779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2258" name="Rectangle 2"/>
          <p:cNvSpPr>
            <a:spLocks noGrp="1" noChangeArrowheads="1"/>
          </p:cNvSpPr>
          <p:nvPr>
            <p:ph idx="1"/>
          </p:nvPr>
        </p:nvSpPr>
        <p:spPr>
          <a:xfrm>
            <a:off x="327313" y="126114"/>
            <a:ext cx="8450855" cy="3505200"/>
          </a:xfrm>
        </p:spPr>
        <p:txBody>
          <a:bodyPr vert="horz" wrap="square" lIns="90833" tIns="45416" rIns="90833" bIns="45416" numCol="1" anchor="t" anchorCtr="0" compatLnSpc="1">
            <a:prstTxWarp prst="textNoShape">
              <a:avLst/>
            </a:prstTxWarp>
          </a:bodyPr>
          <a:lstStyle/>
          <a:p>
            <a:pPr marL="0" indent="0" algn="ctr" eaLnBrk="1" hangingPunct="1">
              <a:spcBef>
                <a:spcPts val="0"/>
              </a:spcBef>
              <a:buNone/>
              <a:defRPr/>
            </a:pPr>
            <a:r>
              <a:rPr lang="en-US" sz="3545" b="1" dirty="0">
                <a:solidFill>
                  <a:srgbClr val="FF9645"/>
                </a:solidFill>
                <a:effectLst>
                  <a:outerShdw blurRad="38100" dist="38100" dir="2700000" algn="tl">
                    <a:srgbClr val="000000">
                      <a:alpha val="43137"/>
                    </a:srgbClr>
                  </a:outerShdw>
                </a:effectLst>
                <a:latin typeface="Times New Roman" pitchFamily="18" charset="0"/>
                <a:cs typeface="Times New Roman" pitchFamily="18" charset="0"/>
              </a:rPr>
              <a:t>Did you get “It”? </a:t>
            </a:r>
            <a:r>
              <a:rPr lang="en-US" sz="3545" b="1" dirty="0">
                <a:effectLst>
                  <a:outerShdw blurRad="38100" dist="38100" dir="2700000" algn="tl">
                    <a:srgbClr val="000000">
                      <a:alpha val="43137"/>
                    </a:srgbClr>
                  </a:outerShdw>
                </a:effectLst>
                <a:latin typeface="Times New Roman" pitchFamily="18" charset="0"/>
                <a:cs typeface="Times New Roman" pitchFamily="18" charset="0"/>
              </a:rPr>
              <a:t>“I got it”</a:t>
            </a:r>
          </a:p>
          <a:p>
            <a:pPr marL="0" indent="0" algn="ctr" eaLnBrk="1" hangingPunct="1">
              <a:spcBef>
                <a:spcPts val="0"/>
              </a:spcBef>
              <a:buNone/>
              <a:defRPr/>
            </a:pPr>
            <a:r>
              <a:rPr lang="en-US" sz="2909" b="1" dirty="0">
                <a:effectLst>
                  <a:outerShdw blurRad="38100" dist="38100" dir="2700000" algn="tl">
                    <a:srgbClr val="000000">
                      <a:alpha val="43137"/>
                    </a:srgbClr>
                  </a:outerShdw>
                </a:effectLst>
                <a:latin typeface="Times New Roman" pitchFamily="18" charset="0"/>
                <a:cs typeface="Times New Roman" pitchFamily="18" charset="0"/>
              </a:rPr>
              <a:t>Pts </a:t>
            </a:r>
            <a:r>
              <a:rPr lang="en-US" sz="2909"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DO NOT </a:t>
            </a:r>
            <a:r>
              <a:rPr lang="en-US" sz="2909" b="1" dirty="0">
                <a:effectLst>
                  <a:outerShdw blurRad="38100" dist="38100" dir="2700000" algn="tl">
                    <a:srgbClr val="000000">
                      <a:alpha val="43137"/>
                    </a:srgbClr>
                  </a:outerShdw>
                </a:effectLst>
                <a:latin typeface="Times New Roman" pitchFamily="18" charset="0"/>
                <a:cs typeface="Times New Roman" pitchFamily="18" charset="0"/>
              </a:rPr>
              <a:t>know what “it” is, so be careful what you say! </a:t>
            </a:r>
            <a:r>
              <a:rPr lang="en-US" sz="2909" b="1" dirty="0">
                <a:effectLst>
                  <a:outerShdw blurRad="38100" dist="38100" dir="2700000" algn="tl">
                    <a:srgbClr val="000000">
                      <a:alpha val="43137"/>
                    </a:srgbClr>
                  </a:outerShdw>
                </a:effectLst>
                <a:latin typeface="Times New Roman" pitchFamily="18" charset="0"/>
              </a:rPr>
              <a:t>They likely have no idea what a joint complex is or how it functions. </a:t>
            </a:r>
          </a:p>
          <a:p>
            <a:pPr marL="0" indent="0" algn="ctr" eaLnBrk="1" hangingPunct="1">
              <a:spcBef>
                <a:spcPts val="0"/>
              </a:spcBef>
              <a:buNone/>
              <a:defRPr/>
            </a:pPr>
            <a:r>
              <a:rPr lang="en-US" sz="2909" b="1" dirty="0">
                <a:solidFill>
                  <a:srgbClr val="FFFF00"/>
                </a:solidFill>
                <a:effectLst>
                  <a:outerShdw blurRad="38100" dist="38100" dir="2700000" algn="tl">
                    <a:srgbClr val="000000">
                      <a:alpha val="43137"/>
                    </a:srgbClr>
                  </a:outerShdw>
                </a:effectLst>
                <a:latin typeface="Times New Roman" pitchFamily="18" charset="0"/>
              </a:rPr>
              <a:t>A small word like “it” needs to be defined in your office so when we do use the word the patient knows what we are referring to &amp; that we are communicating effectively.</a:t>
            </a:r>
          </a:p>
        </p:txBody>
      </p:sp>
      <p:sp>
        <p:nvSpPr>
          <p:cNvPr id="8" name="Slide Number Placeholder 3"/>
          <p:cNvSpPr>
            <a:spLocks noGrp="1"/>
          </p:cNvSpPr>
          <p:nvPr>
            <p:ph type="sldNum" sz="quarter" idx="12"/>
          </p:nvPr>
        </p:nvSpPr>
        <p:spPr/>
        <p:txBody>
          <a:bodyPr/>
          <a:lstStyle/>
          <a:p>
            <a:pPr defTabSz="831281">
              <a:defRPr/>
            </a:pPr>
            <a:fld id="{A98ABE45-CDB7-436A-9E25-23E98E5471CA}" type="slidenum">
              <a:rPr lang="en-US">
                <a:solidFill>
                  <a:srgbClr val="FFFFFF"/>
                </a:solidFill>
                <a:latin typeface="Verdana"/>
              </a:rPr>
              <a:pPr defTabSz="831281">
                <a:defRPr/>
              </a:pPr>
              <a:t>98</a:t>
            </a:fld>
            <a:endParaRPr lang="en-US">
              <a:solidFill>
                <a:srgbClr val="FFFFFF"/>
              </a:solidFill>
              <a:latin typeface="Verdana"/>
            </a:endParaRPr>
          </a:p>
        </p:txBody>
      </p:sp>
      <p:pic>
        <p:nvPicPr>
          <p:cNvPr id="2050" name="Picture 2" descr="http://yeeeah.com/wp-content/uploads/2011/10/cousin-it.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29487" y="3948545"/>
            <a:ext cx="2800891" cy="2667000"/>
          </a:xfrm>
          <a:prstGeom prst="ellipse">
            <a:avLst/>
          </a:prstGeom>
          <a:ln w="63500" cap="rnd">
            <a:solidFill>
              <a:srgbClr val="0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2409226" y="4807330"/>
            <a:ext cx="1124742" cy="818532"/>
          </a:xfrm>
          <a:prstGeom prst="rect">
            <a:avLst/>
          </a:prstGeom>
          <a:noFill/>
        </p:spPr>
        <p:txBody>
          <a:bodyPr wrap="none" lIns="90207" tIns="45104" rIns="90207" bIns="45104" rtlCol="0">
            <a:spAutoFit/>
          </a:bodyPr>
          <a:lstStyle/>
          <a:p>
            <a:pPr algn="ctr" defTabSz="902080">
              <a:defRPr/>
            </a:pPr>
            <a:r>
              <a:rPr lang="en-US" sz="4727" b="1" dirty="0">
                <a:solidFill>
                  <a:srgbClr val="FF0000"/>
                </a:solidFill>
                <a:latin typeface="Times New Roman" pitchFamily="18" charset="0"/>
              </a:rPr>
              <a:t>IT?</a:t>
            </a:r>
          </a:p>
        </p:txBody>
      </p:sp>
      <p:pic>
        <p:nvPicPr>
          <p:cNvPr id="2054" name="Picture 6" descr="http://www.complexspinesurgery.net/images/picF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14562" y="4012670"/>
            <a:ext cx="2521212" cy="2464330"/>
          </a:xfrm>
          <a:prstGeom prst="rect">
            <a:avLst/>
          </a:prstGeom>
          <a:noFill/>
          <a:ln w="38100">
            <a:solidFill>
              <a:srgbClr val="000000"/>
            </a:solidFill>
          </a:ln>
        </p:spPr>
      </p:pic>
    </p:spTree>
    <p:extLst>
      <p:ext uri="{BB962C8B-B14F-4D97-AF65-F5344CB8AC3E}">
        <p14:creationId xmlns:p14="http://schemas.microsoft.com/office/powerpoint/2010/main" val="195521527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2258" name="Rectangle 2"/>
          <p:cNvSpPr>
            <a:spLocks noGrp="1" noChangeArrowheads="1"/>
          </p:cNvSpPr>
          <p:nvPr>
            <p:ph idx="1"/>
          </p:nvPr>
        </p:nvSpPr>
        <p:spPr>
          <a:xfrm>
            <a:off x="327313" y="126114"/>
            <a:ext cx="8450855" cy="3505200"/>
          </a:xfrm>
        </p:spPr>
        <p:txBody>
          <a:bodyPr vert="horz" wrap="square" lIns="90833" tIns="45416" rIns="90833" bIns="45416" numCol="1" anchor="t" anchorCtr="0" compatLnSpc="1">
            <a:prstTxWarp prst="textNoShape">
              <a:avLst/>
            </a:prstTxWarp>
          </a:bodyPr>
          <a:lstStyle/>
          <a:p>
            <a:pPr marL="0" indent="0" algn="ctr" eaLnBrk="1" hangingPunct="1">
              <a:buNone/>
              <a:defRPr/>
            </a:pPr>
            <a:r>
              <a:rPr lang="en-US" b="1" dirty="0">
                <a:solidFill>
                  <a:srgbClr val="FF9645"/>
                </a:solidFill>
                <a:effectLst>
                  <a:outerShdw blurRad="38100" dist="38100" dir="2700000" algn="tl">
                    <a:srgbClr val="000000">
                      <a:alpha val="43137"/>
                    </a:srgbClr>
                  </a:outerShdw>
                </a:effectLst>
                <a:latin typeface="Times New Roman" pitchFamily="18" charset="0"/>
                <a:cs typeface="Times New Roman" pitchFamily="18" charset="0"/>
              </a:rPr>
              <a:t>Watch What You Say! </a:t>
            </a:r>
          </a:p>
          <a:p>
            <a:pPr marL="0" indent="0" algn="ctr" eaLnBrk="1" hangingPunct="1">
              <a:spcBef>
                <a:spcPts val="0"/>
              </a:spcBef>
              <a:buNone/>
              <a:defRPr/>
            </a:pPr>
            <a:r>
              <a:rPr lang="en-US" sz="2545" b="1" dirty="0">
                <a:effectLst>
                  <a:outerShdw blurRad="38100" dist="38100" dir="2700000" algn="tl">
                    <a:srgbClr val="000000">
                      <a:alpha val="43137"/>
                    </a:srgbClr>
                  </a:outerShdw>
                </a:effectLst>
                <a:latin typeface="Times New Roman" pitchFamily="18" charset="0"/>
                <a:cs typeface="Times New Roman" pitchFamily="18" charset="0"/>
              </a:rPr>
              <a:t>Did “it move”? Is “it” in? These phrases imply that the bone moved from “here to there”. When in fact the bone moved from “here to here”. </a:t>
            </a:r>
          </a:p>
          <a:p>
            <a:pPr marL="0" indent="0" algn="ctr" eaLnBrk="1" hangingPunct="1">
              <a:spcBef>
                <a:spcPts val="0"/>
              </a:spcBef>
              <a:buNone/>
              <a:defRPr/>
            </a:pPr>
            <a:r>
              <a:rPr lang="en-US" sz="2545"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Few things in our world move from here to here!</a:t>
            </a:r>
          </a:p>
          <a:p>
            <a:pPr marL="0" indent="0" algn="ctr" eaLnBrk="1" hangingPunct="1">
              <a:spcBef>
                <a:spcPts val="0"/>
              </a:spcBef>
              <a:buNone/>
              <a:defRPr/>
            </a:pPr>
            <a:r>
              <a:rPr lang="en-US" sz="2545" b="1" dirty="0">
                <a:effectLst>
                  <a:outerShdw blurRad="38100" dist="38100" dir="2700000" algn="tl">
                    <a:srgbClr val="000000">
                      <a:alpha val="43137"/>
                    </a:srgbClr>
                  </a:outerShdw>
                </a:effectLst>
                <a:latin typeface="Times New Roman" pitchFamily="18" charset="0"/>
                <a:cs typeface="Times New Roman" pitchFamily="18" charset="0"/>
              </a:rPr>
              <a:t>The bone has </a:t>
            </a:r>
            <a:r>
              <a:rPr lang="en-US" sz="25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NOT</a:t>
            </a:r>
            <a:r>
              <a:rPr lang="en-US" sz="2545" b="1" dirty="0">
                <a:effectLst>
                  <a:outerShdw blurRad="38100" dist="38100" dir="2700000" algn="tl">
                    <a:srgbClr val="000000">
                      <a:alpha val="43137"/>
                    </a:srgbClr>
                  </a:outerShdw>
                </a:effectLst>
                <a:latin typeface="Times New Roman" pitchFamily="18" charset="0"/>
                <a:cs typeface="Times New Roman" pitchFamily="18" charset="0"/>
              </a:rPr>
              <a:t> moved to a new location. Instead the joint can now move through a more complete ROM. </a:t>
            </a:r>
          </a:p>
          <a:p>
            <a:pPr marL="0" indent="0" algn="ctr" eaLnBrk="1" hangingPunct="1">
              <a:buNone/>
              <a:defRPr/>
            </a:pPr>
            <a:endParaRPr lang="en-US" b="1" dirty="0">
              <a:solidFill>
                <a:srgbClr val="FF9933"/>
              </a:solidFill>
              <a:latin typeface="Times New Roman" pitchFamily="18" charset="0"/>
            </a:endParaRPr>
          </a:p>
        </p:txBody>
      </p:sp>
      <p:sp>
        <p:nvSpPr>
          <p:cNvPr id="8" name="Slide Number Placeholder 3"/>
          <p:cNvSpPr>
            <a:spLocks noGrp="1"/>
          </p:cNvSpPr>
          <p:nvPr>
            <p:ph type="sldNum" sz="quarter" idx="12"/>
          </p:nvPr>
        </p:nvSpPr>
        <p:spPr/>
        <p:txBody>
          <a:bodyPr/>
          <a:lstStyle/>
          <a:p>
            <a:pPr defTabSz="831281">
              <a:defRPr/>
            </a:pPr>
            <a:fld id="{A98ABE45-CDB7-436A-9E25-23E98E5471CA}" type="slidenum">
              <a:rPr lang="en-US">
                <a:solidFill>
                  <a:srgbClr val="FFFFFF"/>
                </a:solidFill>
                <a:latin typeface="Verdana"/>
              </a:rPr>
              <a:pPr defTabSz="831281">
                <a:defRPr/>
              </a:pPr>
              <a:t>99</a:t>
            </a:fld>
            <a:endParaRPr lang="en-US">
              <a:solidFill>
                <a:srgbClr val="FFFFFF"/>
              </a:solidFill>
              <a:latin typeface="Verdana"/>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24563" y="3151909"/>
            <a:ext cx="4056346" cy="3374852"/>
          </a:xfrm>
          <a:prstGeom prst="rect">
            <a:avLst/>
          </a:prstGeom>
          <a:noFill/>
          <a:ln w="25400">
            <a:solidFill>
              <a:srgbClr val="000000"/>
            </a:solidFill>
            <a:miter lim="800000"/>
            <a:headEnd/>
            <a:tailEnd/>
          </a:ln>
        </p:spPr>
      </p:pic>
    </p:spTree>
    <p:extLst>
      <p:ext uri="{BB962C8B-B14F-4D97-AF65-F5344CB8AC3E}">
        <p14:creationId xmlns:p14="http://schemas.microsoft.com/office/powerpoint/2010/main" val="528606631"/>
      </p:ext>
    </p:extLst>
  </p:cSld>
  <p:clrMapOvr>
    <a:masterClrMapping/>
  </p:clrMapOvr>
  <p:transition/>
</p:sld>
</file>

<file path=ppt/theme/_rels/them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alance">
  <a:themeElements>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fontScheme name="Balance">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alance">
  <a:themeElements>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fontScheme name="Balance">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Stream">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alan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2.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Soaring">
  <a:themeElements>
    <a:clrScheme name="Custom 1">
      <a:dk1>
        <a:sysClr val="windowText" lastClr="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Soaring">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Soaring">
  <a:themeElements>
    <a:clrScheme name="Custom 1">
      <a:dk1>
        <a:sysClr val="windowText" lastClr="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Soaring">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54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alan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9.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themeOverride>
</file>

<file path=docProps/app.xml><?xml version="1.0" encoding="utf-8"?>
<Properties xmlns="http://schemas.openxmlformats.org/officeDocument/2006/extended-properties" xmlns:vt="http://schemas.openxmlformats.org/officeDocument/2006/docPropsVTypes">
  <Template>Paper</Template>
  <TotalTime>0</TotalTime>
  <Words>8886</Words>
  <Application>Microsoft Office PowerPoint</Application>
  <PresentationFormat>On-screen Show (4:3)</PresentationFormat>
  <Paragraphs>1203</Paragraphs>
  <Slides>103</Slides>
  <Notes>79</Notes>
  <HiddenSlides>0</HiddenSlides>
  <MMClips>1</MMClips>
  <ScaleCrop>false</ScaleCrop>
  <HeadingPairs>
    <vt:vector size="6" baseType="variant">
      <vt:variant>
        <vt:lpstr>Fonts Used</vt:lpstr>
      </vt:variant>
      <vt:variant>
        <vt:i4>14</vt:i4>
      </vt:variant>
      <vt:variant>
        <vt:lpstr>Theme</vt:lpstr>
      </vt:variant>
      <vt:variant>
        <vt:i4>29</vt:i4>
      </vt:variant>
      <vt:variant>
        <vt:lpstr>Slide Titles</vt:lpstr>
      </vt:variant>
      <vt:variant>
        <vt:i4>103</vt:i4>
      </vt:variant>
    </vt:vector>
  </HeadingPairs>
  <TitlesOfParts>
    <vt:vector size="146" baseType="lpstr">
      <vt:lpstr>Arial</vt:lpstr>
      <vt:lpstr>Calibri</vt:lpstr>
      <vt:lpstr>Constantia</vt:lpstr>
      <vt:lpstr>Franklin Gothic Book</vt:lpstr>
      <vt:lpstr>Franklin Gothic Medium</vt:lpstr>
      <vt:lpstr>Garamond</vt:lpstr>
      <vt:lpstr>Georgia</vt:lpstr>
      <vt:lpstr>Huxtable</vt:lpstr>
      <vt:lpstr>Rockwell Extra Bold</vt:lpstr>
      <vt:lpstr>Tahoma</vt:lpstr>
      <vt:lpstr>Times New Roman</vt:lpstr>
      <vt:lpstr>Verdana</vt:lpstr>
      <vt:lpstr>Wingdings</vt:lpstr>
      <vt:lpstr>Wingdings 2</vt:lpstr>
      <vt:lpstr>Balance</vt:lpstr>
      <vt:lpstr>Default Design</vt:lpstr>
      <vt:lpstr>Flow</vt:lpstr>
      <vt:lpstr>1_Default Design</vt:lpstr>
      <vt:lpstr>Globe</vt:lpstr>
      <vt:lpstr>2_Balance</vt:lpstr>
      <vt:lpstr>1_Paper</vt:lpstr>
      <vt:lpstr>Angles</vt:lpstr>
      <vt:lpstr>2_Flow</vt:lpstr>
      <vt:lpstr>2_Default Design</vt:lpstr>
      <vt:lpstr>3_Balance</vt:lpstr>
      <vt:lpstr>Stream</vt:lpstr>
      <vt:lpstr>1_Globe</vt:lpstr>
      <vt:lpstr>5_Balance</vt:lpstr>
      <vt:lpstr>4_Stream</vt:lpstr>
      <vt:lpstr>5_Stream</vt:lpstr>
      <vt:lpstr>7_Globe</vt:lpstr>
      <vt:lpstr>1_Stream</vt:lpstr>
      <vt:lpstr>6_Stream</vt:lpstr>
      <vt:lpstr>4_Balance</vt:lpstr>
      <vt:lpstr>3_Paper</vt:lpstr>
      <vt:lpstr>2_Globe</vt:lpstr>
      <vt:lpstr>3_Globe</vt:lpstr>
      <vt:lpstr>1_Soaring</vt:lpstr>
      <vt:lpstr>2_Soaring</vt:lpstr>
      <vt:lpstr>6_Globe</vt:lpstr>
      <vt:lpstr>5_Globe</vt:lpstr>
      <vt:lpstr>9_Globe</vt:lpstr>
      <vt:lpstr>Paper</vt:lpstr>
      <vt:lpstr>PowerPoint Presentation</vt:lpstr>
      <vt:lpstr>Marcus Strutz, DC</vt:lpstr>
      <vt:lpstr>PowerPoint Presentation</vt:lpstr>
      <vt:lpstr>PowerPoint Presentation</vt:lpstr>
      <vt:lpstr>PowerPoint Presentation</vt:lpstr>
      <vt:lpstr>Winners –vs-Losers</vt:lpstr>
      <vt:lpstr>Winners                   Losers</vt:lpstr>
      <vt:lpstr>Winners                   Losers</vt:lpstr>
      <vt:lpstr>Winners                   Losers</vt:lpstr>
      <vt:lpstr>Winners                   Losers</vt:lpstr>
      <vt:lpstr>PowerPoint Presentation</vt:lpstr>
      <vt:lpstr>PowerPoint Presentation</vt:lpstr>
      <vt:lpstr>PowerPoint Presentation</vt:lpstr>
      <vt:lpstr>PowerPoint Presentation</vt:lpstr>
      <vt:lpstr>PowerPoint Presentation</vt:lpstr>
      <vt:lpstr>Interesting Thoughts?</vt:lpstr>
      <vt:lpstr>PowerPoint Presentation</vt:lpstr>
      <vt:lpstr>PowerPoint Presentation</vt:lpstr>
      <vt:lpstr>PowerPoint Presentation</vt:lpstr>
      <vt:lpstr>What Year Did That Small Business Fail?</vt:lpstr>
      <vt:lpstr>Why Did They Fail?</vt:lpstr>
      <vt:lpstr>PowerPoint Presentation</vt:lpstr>
      <vt:lpstr>PowerPoint Presentation</vt:lpstr>
      <vt:lpstr>PowerPoint Presentation</vt:lpstr>
      <vt:lpstr> Pricing?</vt:lpstr>
      <vt:lpstr>US Income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Pts Think! Your Perception Is Your Reality!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Educational Posters &amp; Tables Have educational posters &amp; tables in your office. The more the better. Have a poster or table (think science fair style) for every common question so you can walk up to the poster or table &amp; explain the concept to your patient. Have the posters printed or use butcher block paper. Design your own educational tables. Use information cards so the patient can read &amp; learn on their own. We have FREE posters for you on the  Back to Chiropractic website: Free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Myth Buster ~ I don’t need a Chiropractor, my pain is gone. Pain is often the first thing to go in the healing process; think broken arm. Cancer &amp; diabetes can develop for years before you’re aware of symptoms. If you’re feeling good couldn’t you feel even better? Think dental care, oil change &amp; proactive health! Wellness care, adjusting areas that don't hurt?</vt:lpstr>
      <vt:lpstr>Physiological Response To       A Chiropractic Adjustment Other Than Pain Relief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Palmer Chiropractic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Stephenson’s Thirty Three Principles</dc:title>
  <dc:creator>Palmer User</dc:creator>
  <cp:lastModifiedBy>Marcus</cp:lastModifiedBy>
  <cp:revision>286</cp:revision>
  <cp:lastPrinted>2002-03-09T18:49:30Z</cp:lastPrinted>
  <dcterms:created xsi:type="dcterms:W3CDTF">2001-12-01T15:31:03Z</dcterms:created>
  <dcterms:modified xsi:type="dcterms:W3CDTF">2022-09-20T17:19:17Z</dcterms:modified>
</cp:coreProperties>
</file>