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notesMasterIdLst>
    <p:notesMasterId r:id="rId3"/>
  </p:notesMasterIdLst>
  <p:sldIdLst>
    <p:sldId id="258" r:id="rId2"/>
  </p:sldIdLst>
  <p:sldSz cx="10972800" cy="16459200"/>
  <p:notesSz cx="6858000" cy="9144000"/>
  <p:defaultTextStyle>
    <a:defPPr>
      <a:defRPr lang="en-US"/>
    </a:defPPr>
    <a:lvl1pPr marL="0" algn="l" defTabSz="1567464" rtl="0" eaLnBrk="1" latinLnBrk="0" hangingPunct="1">
      <a:defRPr sz="3086" kern="1200">
        <a:solidFill>
          <a:schemeClr val="tx1"/>
        </a:solidFill>
        <a:latin typeface="+mn-lt"/>
        <a:ea typeface="+mn-ea"/>
        <a:cs typeface="+mn-cs"/>
      </a:defRPr>
    </a:lvl1pPr>
    <a:lvl2pPr marL="783732" algn="l" defTabSz="1567464" rtl="0" eaLnBrk="1" latinLnBrk="0" hangingPunct="1">
      <a:defRPr sz="3086" kern="1200">
        <a:solidFill>
          <a:schemeClr val="tx1"/>
        </a:solidFill>
        <a:latin typeface="+mn-lt"/>
        <a:ea typeface="+mn-ea"/>
        <a:cs typeface="+mn-cs"/>
      </a:defRPr>
    </a:lvl2pPr>
    <a:lvl3pPr marL="1567464" algn="l" defTabSz="1567464" rtl="0" eaLnBrk="1" latinLnBrk="0" hangingPunct="1">
      <a:defRPr sz="3086" kern="1200">
        <a:solidFill>
          <a:schemeClr val="tx1"/>
        </a:solidFill>
        <a:latin typeface="+mn-lt"/>
        <a:ea typeface="+mn-ea"/>
        <a:cs typeface="+mn-cs"/>
      </a:defRPr>
    </a:lvl3pPr>
    <a:lvl4pPr marL="2351197" algn="l" defTabSz="1567464" rtl="0" eaLnBrk="1" latinLnBrk="0" hangingPunct="1">
      <a:defRPr sz="3086" kern="1200">
        <a:solidFill>
          <a:schemeClr val="tx1"/>
        </a:solidFill>
        <a:latin typeface="+mn-lt"/>
        <a:ea typeface="+mn-ea"/>
        <a:cs typeface="+mn-cs"/>
      </a:defRPr>
    </a:lvl4pPr>
    <a:lvl5pPr marL="3134929" algn="l" defTabSz="1567464" rtl="0" eaLnBrk="1" latinLnBrk="0" hangingPunct="1">
      <a:defRPr sz="3086" kern="1200">
        <a:solidFill>
          <a:schemeClr val="tx1"/>
        </a:solidFill>
        <a:latin typeface="+mn-lt"/>
        <a:ea typeface="+mn-ea"/>
        <a:cs typeface="+mn-cs"/>
      </a:defRPr>
    </a:lvl5pPr>
    <a:lvl6pPr marL="3918661" algn="l" defTabSz="1567464" rtl="0" eaLnBrk="1" latinLnBrk="0" hangingPunct="1">
      <a:defRPr sz="3086" kern="1200">
        <a:solidFill>
          <a:schemeClr val="tx1"/>
        </a:solidFill>
        <a:latin typeface="+mn-lt"/>
        <a:ea typeface="+mn-ea"/>
        <a:cs typeface="+mn-cs"/>
      </a:defRPr>
    </a:lvl6pPr>
    <a:lvl7pPr marL="4702393" algn="l" defTabSz="1567464" rtl="0" eaLnBrk="1" latinLnBrk="0" hangingPunct="1">
      <a:defRPr sz="3086" kern="1200">
        <a:solidFill>
          <a:schemeClr val="tx1"/>
        </a:solidFill>
        <a:latin typeface="+mn-lt"/>
        <a:ea typeface="+mn-ea"/>
        <a:cs typeface="+mn-cs"/>
      </a:defRPr>
    </a:lvl7pPr>
    <a:lvl8pPr marL="5486126" algn="l" defTabSz="1567464" rtl="0" eaLnBrk="1" latinLnBrk="0" hangingPunct="1">
      <a:defRPr sz="3086" kern="1200">
        <a:solidFill>
          <a:schemeClr val="tx1"/>
        </a:solidFill>
        <a:latin typeface="+mn-lt"/>
        <a:ea typeface="+mn-ea"/>
        <a:cs typeface="+mn-cs"/>
      </a:defRPr>
    </a:lvl8pPr>
    <a:lvl9pPr marL="6269858" algn="l" defTabSz="1567464" rtl="0" eaLnBrk="1" latinLnBrk="0" hangingPunct="1">
      <a:defRPr sz="308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5184" userDrawn="1">
          <p15:clr>
            <a:srgbClr val="A4A3A4"/>
          </p15:clr>
        </p15:guide>
        <p15:guide id="2" pos="34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3" autoAdjust="0"/>
    <p:restoredTop sz="94660"/>
  </p:normalViewPr>
  <p:slideViewPr>
    <p:cSldViewPr snapToGrid="0" showGuides="1">
      <p:cViewPr varScale="1">
        <p:scale>
          <a:sx n="46" d="100"/>
          <a:sy n="46" d="100"/>
        </p:scale>
        <p:origin x="-2850" y="-114"/>
      </p:cViewPr>
      <p:guideLst>
        <p:guide orient="horz" pos="5184"/>
        <p:guide pos="34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BCEDD8-68E6-4D8C-ACDD-E4E2BFFFAF4C}" type="datetimeFigureOut">
              <a:rPr lang="en-US" smtClean="0"/>
              <a:t>3/26/2017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400300" y="1143000"/>
            <a:ext cx="2057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5CC169-831B-4BF3-BACE-516FBC046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8311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567464" rtl="0" eaLnBrk="1" latinLnBrk="0" hangingPunct="1">
      <a:defRPr sz="2057" kern="1200">
        <a:solidFill>
          <a:schemeClr val="tx1"/>
        </a:solidFill>
        <a:latin typeface="+mn-lt"/>
        <a:ea typeface="+mn-ea"/>
        <a:cs typeface="+mn-cs"/>
      </a:defRPr>
    </a:lvl1pPr>
    <a:lvl2pPr marL="783732" algn="l" defTabSz="1567464" rtl="0" eaLnBrk="1" latinLnBrk="0" hangingPunct="1">
      <a:defRPr sz="2057" kern="1200">
        <a:solidFill>
          <a:schemeClr val="tx1"/>
        </a:solidFill>
        <a:latin typeface="+mn-lt"/>
        <a:ea typeface="+mn-ea"/>
        <a:cs typeface="+mn-cs"/>
      </a:defRPr>
    </a:lvl2pPr>
    <a:lvl3pPr marL="1567464" algn="l" defTabSz="1567464" rtl="0" eaLnBrk="1" latinLnBrk="0" hangingPunct="1">
      <a:defRPr sz="2057" kern="1200">
        <a:solidFill>
          <a:schemeClr val="tx1"/>
        </a:solidFill>
        <a:latin typeface="+mn-lt"/>
        <a:ea typeface="+mn-ea"/>
        <a:cs typeface="+mn-cs"/>
      </a:defRPr>
    </a:lvl3pPr>
    <a:lvl4pPr marL="2351197" algn="l" defTabSz="1567464" rtl="0" eaLnBrk="1" latinLnBrk="0" hangingPunct="1">
      <a:defRPr sz="2057" kern="1200">
        <a:solidFill>
          <a:schemeClr val="tx1"/>
        </a:solidFill>
        <a:latin typeface="+mn-lt"/>
        <a:ea typeface="+mn-ea"/>
        <a:cs typeface="+mn-cs"/>
      </a:defRPr>
    </a:lvl4pPr>
    <a:lvl5pPr marL="3134929" algn="l" defTabSz="1567464" rtl="0" eaLnBrk="1" latinLnBrk="0" hangingPunct="1">
      <a:defRPr sz="2057" kern="1200">
        <a:solidFill>
          <a:schemeClr val="tx1"/>
        </a:solidFill>
        <a:latin typeface="+mn-lt"/>
        <a:ea typeface="+mn-ea"/>
        <a:cs typeface="+mn-cs"/>
      </a:defRPr>
    </a:lvl5pPr>
    <a:lvl6pPr marL="3918661" algn="l" defTabSz="1567464" rtl="0" eaLnBrk="1" latinLnBrk="0" hangingPunct="1">
      <a:defRPr sz="2057" kern="1200">
        <a:solidFill>
          <a:schemeClr val="tx1"/>
        </a:solidFill>
        <a:latin typeface="+mn-lt"/>
        <a:ea typeface="+mn-ea"/>
        <a:cs typeface="+mn-cs"/>
      </a:defRPr>
    </a:lvl6pPr>
    <a:lvl7pPr marL="4702393" algn="l" defTabSz="1567464" rtl="0" eaLnBrk="1" latinLnBrk="0" hangingPunct="1">
      <a:defRPr sz="2057" kern="1200">
        <a:solidFill>
          <a:schemeClr val="tx1"/>
        </a:solidFill>
        <a:latin typeface="+mn-lt"/>
        <a:ea typeface="+mn-ea"/>
        <a:cs typeface="+mn-cs"/>
      </a:defRPr>
    </a:lvl7pPr>
    <a:lvl8pPr marL="5486126" algn="l" defTabSz="1567464" rtl="0" eaLnBrk="1" latinLnBrk="0" hangingPunct="1">
      <a:defRPr sz="2057" kern="1200">
        <a:solidFill>
          <a:schemeClr val="tx1"/>
        </a:solidFill>
        <a:latin typeface="+mn-lt"/>
        <a:ea typeface="+mn-ea"/>
        <a:cs typeface="+mn-cs"/>
      </a:defRPr>
    </a:lvl8pPr>
    <a:lvl9pPr marL="6269858" algn="l" defTabSz="1567464" rtl="0" eaLnBrk="1" latinLnBrk="0" hangingPunct="1">
      <a:defRPr sz="205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6D6066-728C-4990-A94F-B6754B6EA8F2}" type="slidenum">
              <a:rPr lang="en-US" altLang="en-US" smtClean="0">
                <a:solidFill>
                  <a:srgbClr val="000000"/>
                </a:solidFill>
              </a:rPr>
              <a:pPr/>
              <a:t>1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72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2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1231089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10978516" cy="16443960"/>
            <a:chOff x="1" y="0"/>
            <a:chExt cx="5763" cy="4316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defTabSz="109728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160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defTabSz="109728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160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defTabSz="109728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160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28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defTabSz="1097280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16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defTabSz="1097280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16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defTabSz="1097280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16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defTabSz="1097280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16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defTabSz="1097280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16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defTabSz="1097280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16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4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defTabSz="1097280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16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5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defTabSz="1097280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16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6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defTabSz="1097280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16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7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defTabSz="1097280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16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8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defTabSz="1097280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16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9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defTabSz="1097280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16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0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defTabSz="1097280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16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</p:grpSp>
        <p:sp>
          <p:nvSpPr>
            <p:cNvPr id="9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defTabSz="109728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160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10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defTabSz="109728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160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11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defTabSz="109728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160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12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/>
              <a:ahLst/>
              <a:cxnLst>
                <a:cxn ang="0">
                  <a:pos x="717" y="845"/>
                </a:cxn>
                <a:cxn ang="0">
                  <a:pos x="717" y="821"/>
                </a:cxn>
                <a:cxn ang="0">
                  <a:pos x="574" y="605"/>
                </a:cxn>
                <a:cxn ang="0">
                  <a:pos x="406" y="396"/>
                </a:cxn>
                <a:cxn ang="0">
                  <a:pos x="221" y="192"/>
                </a:cxn>
                <a:cxn ang="0">
                  <a:pos x="17" y="0"/>
                </a:cxn>
                <a:cxn ang="0">
                  <a:pos x="0" y="0"/>
                </a:cxn>
                <a:cxn ang="0">
                  <a:pos x="209" y="198"/>
                </a:cxn>
                <a:cxn ang="0">
                  <a:pos x="400" y="408"/>
                </a:cxn>
                <a:cxn ang="0">
                  <a:pos x="568" y="623"/>
                </a:cxn>
                <a:cxn ang="0">
                  <a:pos x="717" y="845"/>
                </a:cxn>
                <a:cxn ang="0">
                  <a:pos x="717" y="845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defTabSz="109728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160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13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/>
              <a:ahLst/>
              <a:cxnLst>
                <a:cxn ang="0">
                  <a:pos x="407" y="414"/>
                </a:cxn>
                <a:cxn ang="0">
                  <a:pos x="407" y="396"/>
                </a:cxn>
                <a:cxn ang="0">
                  <a:pos x="222" y="192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08" y="102"/>
                </a:cxn>
                <a:cxn ang="0">
                  <a:pos x="216" y="204"/>
                </a:cxn>
                <a:cxn ang="0">
                  <a:pos x="407" y="414"/>
                </a:cxn>
                <a:cxn ang="0">
                  <a:pos x="407" y="414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defTabSz="109728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160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14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defTabSz="109728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160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15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/>
              <a:ahLst/>
              <a:cxnLst>
                <a:cxn ang="0">
                  <a:pos x="586" y="0"/>
                </a:cxn>
                <a:cxn ang="0">
                  <a:pos x="568" y="0"/>
                </a:cxn>
                <a:cxn ang="0">
                  <a:pos x="407" y="132"/>
                </a:cxn>
                <a:cxn ang="0">
                  <a:pos x="257" y="270"/>
                </a:cxn>
                <a:cxn ang="0">
                  <a:pos x="120" y="420"/>
                </a:cxn>
                <a:cxn ang="0">
                  <a:pos x="0" y="575"/>
                </a:cxn>
                <a:cxn ang="0">
                  <a:pos x="0" y="599"/>
                </a:cxn>
                <a:cxn ang="0">
                  <a:pos x="120" y="432"/>
                </a:cxn>
                <a:cxn ang="0">
                  <a:pos x="257" y="282"/>
                </a:cxn>
                <a:cxn ang="0">
                  <a:pos x="413" y="138"/>
                </a:cxn>
                <a:cxn ang="0">
                  <a:pos x="586" y="0"/>
                </a:cxn>
                <a:cxn ang="0">
                  <a:pos x="586" y="0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defTabSz="109728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160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16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/>
              <a:ahLst/>
              <a:cxnLst>
                <a:cxn ang="0">
                  <a:pos x="269" y="0"/>
                </a:cxn>
                <a:cxn ang="0">
                  <a:pos x="251" y="0"/>
                </a:cxn>
                <a:cxn ang="0">
                  <a:pos x="120" y="114"/>
                </a:cxn>
                <a:cxn ang="0">
                  <a:pos x="60" y="174"/>
                </a:cxn>
                <a:cxn ang="0">
                  <a:pos x="0" y="234"/>
                </a:cxn>
                <a:cxn ang="0">
                  <a:pos x="0" y="252"/>
                </a:cxn>
                <a:cxn ang="0">
                  <a:pos x="126" y="120"/>
                </a:cxn>
                <a:cxn ang="0">
                  <a:pos x="269" y="0"/>
                </a:cxn>
                <a:cxn ang="0">
                  <a:pos x="269" y="0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defTabSz="109728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160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17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defTabSz="109728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160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18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defTabSz="109728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160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19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defTabSz="109728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160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grpSp>
          <p:nvGrpSpPr>
            <p:cNvPr id="20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23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 defTabSz="1097280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16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 defTabSz="1097280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16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 defTabSz="1097280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16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 defTabSz="1097280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16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 defTabSz="1097280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16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</p:grpSp>
        <p:sp>
          <p:nvSpPr>
            <p:cNvPr id="21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defTabSz="109728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160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22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defTabSz="109728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160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</p:grpSp>
      <p:sp>
        <p:nvSpPr>
          <p:cNvPr id="2863143" name="Rectangle 39"/>
          <p:cNvSpPr>
            <a:spLocks noGrp="1" noChangeArrowheads="1"/>
          </p:cNvSpPr>
          <p:nvPr>
            <p:ph type="ctrTitle" sz="quarter"/>
          </p:nvPr>
        </p:nvSpPr>
        <p:spPr>
          <a:xfrm>
            <a:off x="822960" y="4061461"/>
            <a:ext cx="9326880" cy="4168140"/>
          </a:xfrm>
        </p:spPr>
        <p:txBody>
          <a:bodyPr anchor="b"/>
          <a:lstStyle>
            <a:lvl1pPr>
              <a:defRPr sz="648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863144" name="Rectangle 4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645920" y="9326880"/>
            <a:ext cx="7680960" cy="420624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1" name="Rectangle 41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2" name="Rectangle 4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3" name="Rectangle 4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D9CE86-1730-4014-82E3-44F99839E91A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2104013"/>
      </p:ext>
    </p:extLst>
  </p:cSld>
  <p:clrMapOvr>
    <a:masterClrMapping/>
  </p:clrMapOvr>
  <p:transition>
    <p:zoom dir="in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C7C90F-0419-4409-8C9C-7BC05A52CD7B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821322"/>
      </p:ext>
    </p:extLst>
  </p:cSld>
  <p:clrMapOvr>
    <a:masterClrMapping/>
  </p:clrMapOvr>
  <p:transition>
    <p:zoom dir="in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55280" y="666751"/>
            <a:ext cx="2468880" cy="1404746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8640" y="666751"/>
            <a:ext cx="7223760" cy="1404746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E55D09-83FA-4592-AEC4-B0AE8C75B3F6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9758100"/>
      </p:ext>
    </p:extLst>
  </p:cSld>
  <p:clrMapOvr>
    <a:masterClrMapping/>
  </p:clrMapOvr>
  <p:transition>
    <p:zoom dir="in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0" y="666752"/>
            <a:ext cx="9875520" cy="273558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48640" y="3840481"/>
            <a:ext cx="4846320" cy="108737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77840" y="3840481"/>
            <a:ext cx="4846320" cy="108737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9AC253-71F9-4672-9F86-A0D89486CED2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6790676"/>
      </p:ext>
    </p:extLst>
  </p:cSld>
  <p:clrMapOvr>
    <a:masterClrMapping/>
  </p:clrMapOvr>
  <p:transition>
    <p:zoom dir="in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0" y="659131"/>
            <a:ext cx="9875520" cy="2743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48640" y="3840480"/>
            <a:ext cx="4846320" cy="10881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577840" y="3840480"/>
            <a:ext cx="484632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577840" y="9464040"/>
            <a:ext cx="484632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53D24B-93E3-4457-8057-5AE697FB8AA2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1782247"/>
      </p:ext>
    </p:extLst>
  </p:cSld>
  <p:clrMapOvr>
    <a:masterClrMapping/>
  </p:clrMapOvr>
  <p:transition>
    <p:zoom dir="in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0" y="659131"/>
            <a:ext cx="9875520" cy="2743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8640" y="3840480"/>
            <a:ext cx="4846320" cy="10881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577840" y="3840480"/>
            <a:ext cx="484632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577840" y="9464040"/>
            <a:ext cx="484632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5C216C-8F36-43BF-ABAA-6ACB9932297E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5538326"/>
      </p:ext>
    </p:extLst>
  </p:cSld>
  <p:clrMapOvr>
    <a:masterClrMapping/>
  </p:clrMapOvr>
  <p:transition>
    <p:zoom dir="in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548640" y="659131"/>
            <a:ext cx="9875520" cy="1406270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994CA9-99ED-4E4A-AB86-0A2E58F980FE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7212726"/>
      </p:ext>
    </p:extLst>
  </p:cSld>
  <p:clrMapOvr>
    <a:masterClrMapping/>
  </p:clrMapOvr>
  <p:transition>
    <p:zoom dir="in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7036F2-80C0-4F3F-B1E5-BA1730C4BE82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5722980"/>
      </p:ext>
    </p:extLst>
  </p:cSld>
  <p:clrMapOvr>
    <a:masterClrMapping/>
  </p:clrMapOvr>
  <p:transition>
    <p:zoom dir="in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776" y="10576561"/>
            <a:ext cx="9326880" cy="3268980"/>
          </a:xfrm>
        </p:spPr>
        <p:txBody>
          <a:bodyPr anchor="t"/>
          <a:lstStyle>
            <a:lvl1pPr algn="l">
              <a:defRPr sz="48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776" y="6976112"/>
            <a:ext cx="9326880" cy="3600449"/>
          </a:xfrm>
        </p:spPr>
        <p:txBody>
          <a:bodyPr anchor="b"/>
          <a:lstStyle>
            <a:lvl1pPr marL="0" indent="0">
              <a:buNone/>
              <a:defRPr sz="2400"/>
            </a:lvl1pPr>
            <a:lvl2pPr marL="548640" indent="0">
              <a:buNone/>
              <a:defRPr sz="2160"/>
            </a:lvl2pPr>
            <a:lvl3pPr marL="1097280" indent="0">
              <a:buNone/>
              <a:defRPr sz="1920"/>
            </a:lvl3pPr>
            <a:lvl4pPr marL="1645920" indent="0">
              <a:buNone/>
              <a:defRPr sz="1680"/>
            </a:lvl4pPr>
            <a:lvl5pPr marL="2194560" indent="0">
              <a:buNone/>
              <a:defRPr sz="1680"/>
            </a:lvl5pPr>
            <a:lvl6pPr marL="2743200" indent="0">
              <a:buNone/>
              <a:defRPr sz="1680"/>
            </a:lvl6pPr>
            <a:lvl7pPr marL="3291840" indent="0">
              <a:buNone/>
              <a:defRPr sz="1680"/>
            </a:lvl7pPr>
            <a:lvl8pPr marL="3840480" indent="0">
              <a:buNone/>
              <a:defRPr sz="1680"/>
            </a:lvl8pPr>
            <a:lvl9pPr marL="4389120" indent="0">
              <a:buNone/>
              <a:defRPr sz="168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F9807E-8231-42D1-8FAF-0ECB62997657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9445697"/>
      </p:ext>
    </p:extLst>
  </p:cSld>
  <p:clrMapOvr>
    <a:masterClrMapping/>
  </p:clrMapOvr>
  <p:transition>
    <p:zoom dir="in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8640" y="3840481"/>
            <a:ext cx="4846320" cy="10873740"/>
          </a:xfrm>
        </p:spPr>
        <p:txBody>
          <a:bodyPr/>
          <a:lstStyle>
            <a:lvl1pPr>
              <a:defRPr sz="3360"/>
            </a:lvl1pPr>
            <a:lvl2pPr>
              <a:defRPr sz="2880"/>
            </a:lvl2pPr>
            <a:lvl3pPr>
              <a:defRPr sz="2400"/>
            </a:lvl3pPr>
            <a:lvl4pPr>
              <a:defRPr sz="2160"/>
            </a:lvl4pPr>
            <a:lvl5pPr>
              <a:defRPr sz="2160"/>
            </a:lvl5pPr>
            <a:lvl6pPr>
              <a:defRPr sz="2160"/>
            </a:lvl6pPr>
            <a:lvl7pPr>
              <a:defRPr sz="2160"/>
            </a:lvl7pPr>
            <a:lvl8pPr>
              <a:defRPr sz="2160"/>
            </a:lvl8pPr>
            <a:lvl9pPr>
              <a:defRPr sz="216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77840" y="3840481"/>
            <a:ext cx="4846320" cy="10873740"/>
          </a:xfrm>
        </p:spPr>
        <p:txBody>
          <a:bodyPr/>
          <a:lstStyle>
            <a:lvl1pPr>
              <a:defRPr sz="3360"/>
            </a:lvl1pPr>
            <a:lvl2pPr>
              <a:defRPr sz="2880"/>
            </a:lvl2pPr>
            <a:lvl3pPr>
              <a:defRPr sz="2400"/>
            </a:lvl3pPr>
            <a:lvl4pPr>
              <a:defRPr sz="2160"/>
            </a:lvl4pPr>
            <a:lvl5pPr>
              <a:defRPr sz="2160"/>
            </a:lvl5pPr>
            <a:lvl6pPr>
              <a:defRPr sz="2160"/>
            </a:lvl6pPr>
            <a:lvl7pPr>
              <a:defRPr sz="2160"/>
            </a:lvl7pPr>
            <a:lvl8pPr>
              <a:defRPr sz="2160"/>
            </a:lvl8pPr>
            <a:lvl9pPr>
              <a:defRPr sz="216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0079F7-1753-49A1-A7F1-D6832FEEB7DB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3572128"/>
      </p:ext>
    </p:extLst>
  </p:cSld>
  <p:clrMapOvr>
    <a:masterClrMapping/>
  </p:clrMapOvr>
  <p:transition>
    <p:zoom dir="in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0" y="659131"/>
            <a:ext cx="9875520" cy="2743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3684271"/>
            <a:ext cx="4848226" cy="1535429"/>
          </a:xfrm>
        </p:spPr>
        <p:txBody>
          <a:bodyPr anchor="b"/>
          <a:lstStyle>
            <a:lvl1pPr marL="0" indent="0">
              <a:buNone/>
              <a:defRPr sz="288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160" b="1"/>
            </a:lvl3pPr>
            <a:lvl4pPr marL="1645920" indent="0">
              <a:buNone/>
              <a:defRPr sz="1920" b="1"/>
            </a:lvl4pPr>
            <a:lvl5pPr marL="2194560" indent="0">
              <a:buNone/>
              <a:defRPr sz="1920" b="1"/>
            </a:lvl5pPr>
            <a:lvl6pPr marL="2743200" indent="0">
              <a:buNone/>
              <a:defRPr sz="1920" b="1"/>
            </a:lvl6pPr>
            <a:lvl7pPr marL="3291840" indent="0">
              <a:buNone/>
              <a:defRPr sz="1920" b="1"/>
            </a:lvl7pPr>
            <a:lvl8pPr marL="3840480" indent="0">
              <a:buNone/>
              <a:defRPr sz="1920" b="1"/>
            </a:lvl8pPr>
            <a:lvl9pPr marL="4389120" indent="0">
              <a:buNone/>
              <a:defRPr sz="192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" y="5219700"/>
            <a:ext cx="4848226" cy="9483091"/>
          </a:xfrm>
        </p:spPr>
        <p:txBody>
          <a:bodyPr/>
          <a:lstStyle>
            <a:lvl1pPr>
              <a:defRPr sz="2880"/>
            </a:lvl1pPr>
            <a:lvl2pPr>
              <a:defRPr sz="2400"/>
            </a:lvl2pPr>
            <a:lvl3pPr>
              <a:defRPr sz="2160"/>
            </a:lvl3pPr>
            <a:lvl4pPr>
              <a:defRPr sz="1920"/>
            </a:lvl4pPr>
            <a:lvl5pPr>
              <a:defRPr sz="1920"/>
            </a:lvl5pPr>
            <a:lvl6pPr>
              <a:defRPr sz="1920"/>
            </a:lvl6pPr>
            <a:lvl7pPr>
              <a:defRPr sz="1920"/>
            </a:lvl7pPr>
            <a:lvl8pPr>
              <a:defRPr sz="1920"/>
            </a:lvl8pPr>
            <a:lvl9pPr>
              <a:defRPr sz="192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74031" y="3684271"/>
            <a:ext cx="4850130" cy="1535429"/>
          </a:xfrm>
        </p:spPr>
        <p:txBody>
          <a:bodyPr anchor="b"/>
          <a:lstStyle>
            <a:lvl1pPr marL="0" indent="0">
              <a:buNone/>
              <a:defRPr sz="288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160" b="1"/>
            </a:lvl3pPr>
            <a:lvl4pPr marL="1645920" indent="0">
              <a:buNone/>
              <a:defRPr sz="1920" b="1"/>
            </a:lvl4pPr>
            <a:lvl5pPr marL="2194560" indent="0">
              <a:buNone/>
              <a:defRPr sz="1920" b="1"/>
            </a:lvl5pPr>
            <a:lvl6pPr marL="2743200" indent="0">
              <a:buNone/>
              <a:defRPr sz="1920" b="1"/>
            </a:lvl6pPr>
            <a:lvl7pPr marL="3291840" indent="0">
              <a:buNone/>
              <a:defRPr sz="1920" b="1"/>
            </a:lvl7pPr>
            <a:lvl8pPr marL="3840480" indent="0">
              <a:buNone/>
              <a:defRPr sz="1920" b="1"/>
            </a:lvl8pPr>
            <a:lvl9pPr marL="4389120" indent="0">
              <a:buNone/>
              <a:defRPr sz="192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74031" y="5219700"/>
            <a:ext cx="4850130" cy="9483091"/>
          </a:xfrm>
        </p:spPr>
        <p:txBody>
          <a:bodyPr/>
          <a:lstStyle>
            <a:lvl1pPr>
              <a:defRPr sz="2880"/>
            </a:lvl1pPr>
            <a:lvl2pPr>
              <a:defRPr sz="2400"/>
            </a:lvl2pPr>
            <a:lvl3pPr>
              <a:defRPr sz="2160"/>
            </a:lvl3pPr>
            <a:lvl4pPr>
              <a:defRPr sz="1920"/>
            </a:lvl4pPr>
            <a:lvl5pPr>
              <a:defRPr sz="1920"/>
            </a:lvl5pPr>
            <a:lvl6pPr>
              <a:defRPr sz="1920"/>
            </a:lvl6pPr>
            <a:lvl7pPr>
              <a:defRPr sz="1920"/>
            </a:lvl7pPr>
            <a:lvl8pPr>
              <a:defRPr sz="1920"/>
            </a:lvl8pPr>
            <a:lvl9pPr>
              <a:defRPr sz="192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DF1964-8E88-45E4-89EA-E92FC7AF188C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0849580"/>
      </p:ext>
    </p:extLst>
  </p:cSld>
  <p:clrMapOvr>
    <a:masterClrMapping/>
  </p:clrMapOvr>
  <p:transition>
    <p:zoom dir="in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B00195-4218-46B6-8493-9A165CB97B0A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6940361"/>
      </p:ext>
    </p:extLst>
  </p:cSld>
  <p:clrMapOvr>
    <a:masterClrMapping/>
  </p:clrMapOvr>
  <p:transition>
    <p:zoom dir="in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00F34A-0BEB-4305-B41D-8A29A8BBD9FA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496488"/>
      </p:ext>
    </p:extLst>
  </p:cSld>
  <p:clrMapOvr>
    <a:masterClrMapping/>
  </p:clrMapOvr>
  <p:transition>
    <p:zoom dir="in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0" y="655320"/>
            <a:ext cx="3609976" cy="2788920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0060" y="655321"/>
            <a:ext cx="6134100" cy="14047471"/>
          </a:xfrm>
        </p:spPr>
        <p:txBody>
          <a:bodyPr/>
          <a:lstStyle>
            <a:lvl1pPr>
              <a:defRPr sz="3840"/>
            </a:lvl1pPr>
            <a:lvl2pPr>
              <a:defRPr sz="3360"/>
            </a:lvl2pPr>
            <a:lvl3pPr>
              <a:defRPr sz="288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" y="3444241"/>
            <a:ext cx="3609976" cy="11258551"/>
          </a:xfrm>
        </p:spPr>
        <p:txBody>
          <a:bodyPr/>
          <a:lstStyle>
            <a:lvl1pPr marL="0" indent="0">
              <a:buNone/>
              <a:defRPr sz="1680"/>
            </a:lvl1pPr>
            <a:lvl2pPr marL="548640" indent="0">
              <a:buNone/>
              <a:defRPr sz="1440"/>
            </a:lvl2pPr>
            <a:lvl3pPr marL="1097280" indent="0">
              <a:buNone/>
              <a:defRPr sz="1200"/>
            </a:lvl3pPr>
            <a:lvl4pPr marL="1645920" indent="0">
              <a:buNone/>
              <a:defRPr sz="1080"/>
            </a:lvl4pPr>
            <a:lvl5pPr marL="2194560" indent="0">
              <a:buNone/>
              <a:defRPr sz="1080"/>
            </a:lvl5pPr>
            <a:lvl6pPr marL="2743200" indent="0">
              <a:buNone/>
              <a:defRPr sz="1080"/>
            </a:lvl6pPr>
            <a:lvl7pPr marL="3291840" indent="0">
              <a:buNone/>
              <a:defRPr sz="1080"/>
            </a:lvl7pPr>
            <a:lvl8pPr marL="3840480" indent="0">
              <a:buNone/>
              <a:defRPr sz="1080"/>
            </a:lvl8pPr>
            <a:lvl9pPr marL="4389120" indent="0">
              <a:buNone/>
              <a:defRPr sz="108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E8200E-9FBA-4AAE-B358-3AB0A3E5F131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9006644"/>
      </p:ext>
    </p:extLst>
  </p:cSld>
  <p:clrMapOvr>
    <a:masterClrMapping/>
  </p:clrMapOvr>
  <p:transition>
    <p:zoom dir="in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0746" y="11521440"/>
            <a:ext cx="6583680" cy="1360171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50746" y="1470660"/>
            <a:ext cx="6583680" cy="9875520"/>
          </a:xfrm>
        </p:spPr>
        <p:txBody>
          <a:bodyPr/>
          <a:lstStyle>
            <a:lvl1pPr marL="0" indent="0">
              <a:buNone/>
              <a:defRPr sz="3840"/>
            </a:lvl1pPr>
            <a:lvl2pPr marL="548640" indent="0">
              <a:buNone/>
              <a:defRPr sz="3360"/>
            </a:lvl2pPr>
            <a:lvl3pPr marL="1097280" indent="0">
              <a:buNone/>
              <a:defRPr sz="2880"/>
            </a:lvl3pPr>
            <a:lvl4pPr marL="1645920" indent="0">
              <a:buNone/>
              <a:defRPr sz="2400"/>
            </a:lvl4pPr>
            <a:lvl5pPr marL="2194560" indent="0">
              <a:buNone/>
              <a:defRPr sz="2400"/>
            </a:lvl5pPr>
            <a:lvl6pPr marL="2743200" indent="0">
              <a:buNone/>
              <a:defRPr sz="2400"/>
            </a:lvl6pPr>
            <a:lvl7pPr marL="3291840" indent="0">
              <a:buNone/>
              <a:defRPr sz="2400"/>
            </a:lvl7pPr>
            <a:lvl8pPr marL="3840480" indent="0">
              <a:buNone/>
              <a:defRPr sz="2400"/>
            </a:lvl8pPr>
            <a:lvl9pPr marL="4389120" indent="0">
              <a:buNone/>
              <a:defRPr sz="24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50746" y="12881611"/>
            <a:ext cx="6583680" cy="1931669"/>
          </a:xfrm>
        </p:spPr>
        <p:txBody>
          <a:bodyPr/>
          <a:lstStyle>
            <a:lvl1pPr marL="0" indent="0">
              <a:buNone/>
              <a:defRPr sz="1680"/>
            </a:lvl1pPr>
            <a:lvl2pPr marL="548640" indent="0">
              <a:buNone/>
              <a:defRPr sz="1440"/>
            </a:lvl2pPr>
            <a:lvl3pPr marL="1097280" indent="0">
              <a:buNone/>
              <a:defRPr sz="1200"/>
            </a:lvl3pPr>
            <a:lvl4pPr marL="1645920" indent="0">
              <a:buNone/>
              <a:defRPr sz="1080"/>
            </a:lvl4pPr>
            <a:lvl5pPr marL="2194560" indent="0">
              <a:buNone/>
              <a:defRPr sz="1080"/>
            </a:lvl5pPr>
            <a:lvl6pPr marL="2743200" indent="0">
              <a:buNone/>
              <a:defRPr sz="1080"/>
            </a:lvl6pPr>
            <a:lvl7pPr marL="3291840" indent="0">
              <a:buNone/>
              <a:defRPr sz="1080"/>
            </a:lvl7pPr>
            <a:lvl8pPr marL="3840480" indent="0">
              <a:buNone/>
              <a:defRPr sz="1080"/>
            </a:lvl8pPr>
            <a:lvl9pPr marL="4389120" indent="0">
              <a:buNone/>
              <a:defRPr sz="108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3FF795-DE8D-49FF-A9CE-D582F033273E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6159154"/>
      </p:ext>
    </p:extLst>
  </p:cSld>
  <p:clrMapOvr>
    <a:masterClrMapping/>
  </p:clrMapOvr>
  <p:transition>
    <p:zoom dir="in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1906" y="0"/>
            <a:ext cx="10978514" cy="16443960"/>
            <a:chOff x="1" y="0"/>
            <a:chExt cx="5763" cy="4316"/>
          </a:xfrm>
        </p:grpSpPr>
        <p:sp>
          <p:nvSpPr>
            <p:cNvPr id="2862083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defTabSz="109728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160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2862084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defTabSz="109728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160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2862085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defTabSz="109728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160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grpSp>
          <p:nvGrpSpPr>
            <p:cNvPr id="3083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2862087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defTabSz="1097280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16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62088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defTabSz="1097280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16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62089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defTabSz="1097280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16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62090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defTabSz="1097280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16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62091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defTabSz="1097280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16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62092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defTabSz="1097280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16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62093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defTabSz="1097280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16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62094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defTabSz="1097280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16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62095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defTabSz="1097280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16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62096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defTabSz="1097280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16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62097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defTabSz="1097280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16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62098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defTabSz="1097280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16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62099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defTabSz="1097280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16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</p:grpSp>
        <p:sp>
          <p:nvSpPr>
            <p:cNvPr id="2862100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defTabSz="109728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160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2862101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defTabSz="109728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160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2862102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defTabSz="109728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160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2862103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/>
              <a:ahLst/>
              <a:cxnLst>
                <a:cxn ang="0">
                  <a:pos x="717" y="845"/>
                </a:cxn>
                <a:cxn ang="0">
                  <a:pos x="717" y="821"/>
                </a:cxn>
                <a:cxn ang="0">
                  <a:pos x="574" y="605"/>
                </a:cxn>
                <a:cxn ang="0">
                  <a:pos x="406" y="396"/>
                </a:cxn>
                <a:cxn ang="0">
                  <a:pos x="221" y="192"/>
                </a:cxn>
                <a:cxn ang="0">
                  <a:pos x="17" y="0"/>
                </a:cxn>
                <a:cxn ang="0">
                  <a:pos x="0" y="0"/>
                </a:cxn>
                <a:cxn ang="0">
                  <a:pos x="209" y="198"/>
                </a:cxn>
                <a:cxn ang="0">
                  <a:pos x="400" y="408"/>
                </a:cxn>
                <a:cxn ang="0">
                  <a:pos x="568" y="623"/>
                </a:cxn>
                <a:cxn ang="0">
                  <a:pos x="717" y="845"/>
                </a:cxn>
                <a:cxn ang="0">
                  <a:pos x="717" y="845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defTabSz="109728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160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2862104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/>
              <a:ahLst/>
              <a:cxnLst>
                <a:cxn ang="0">
                  <a:pos x="407" y="414"/>
                </a:cxn>
                <a:cxn ang="0">
                  <a:pos x="407" y="396"/>
                </a:cxn>
                <a:cxn ang="0">
                  <a:pos x="222" y="192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08" y="102"/>
                </a:cxn>
                <a:cxn ang="0">
                  <a:pos x="216" y="204"/>
                </a:cxn>
                <a:cxn ang="0">
                  <a:pos x="407" y="414"/>
                </a:cxn>
                <a:cxn ang="0">
                  <a:pos x="407" y="414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defTabSz="109728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160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2862105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defTabSz="109728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160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2862106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/>
              <a:ahLst/>
              <a:cxnLst>
                <a:cxn ang="0">
                  <a:pos x="586" y="0"/>
                </a:cxn>
                <a:cxn ang="0">
                  <a:pos x="568" y="0"/>
                </a:cxn>
                <a:cxn ang="0">
                  <a:pos x="407" y="132"/>
                </a:cxn>
                <a:cxn ang="0">
                  <a:pos x="257" y="270"/>
                </a:cxn>
                <a:cxn ang="0">
                  <a:pos x="120" y="420"/>
                </a:cxn>
                <a:cxn ang="0">
                  <a:pos x="0" y="575"/>
                </a:cxn>
                <a:cxn ang="0">
                  <a:pos x="0" y="599"/>
                </a:cxn>
                <a:cxn ang="0">
                  <a:pos x="120" y="432"/>
                </a:cxn>
                <a:cxn ang="0">
                  <a:pos x="257" y="282"/>
                </a:cxn>
                <a:cxn ang="0">
                  <a:pos x="413" y="138"/>
                </a:cxn>
                <a:cxn ang="0">
                  <a:pos x="586" y="0"/>
                </a:cxn>
                <a:cxn ang="0">
                  <a:pos x="586" y="0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defTabSz="109728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160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2862107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/>
              <a:ahLst/>
              <a:cxnLst>
                <a:cxn ang="0">
                  <a:pos x="269" y="0"/>
                </a:cxn>
                <a:cxn ang="0">
                  <a:pos x="251" y="0"/>
                </a:cxn>
                <a:cxn ang="0">
                  <a:pos x="120" y="114"/>
                </a:cxn>
                <a:cxn ang="0">
                  <a:pos x="60" y="174"/>
                </a:cxn>
                <a:cxn ang="0">
                  <a:pos x="0" y="234"/>
                </a:cxn>
                <a:cxn ang="0">
                  <a:pos x="0" y="252"/>
                </a:cxn>
                <a:cxn ang="0">
                  <a:pos x="126" y="120"/>
                </a:cxn>
                <a:cxn ang="0">
                  <a:pos x="269" y="0"/>
                </a:cxn>
                <a:cxn ang="0">
                  <a:pos x="269" y="0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defTabSz="109728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160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2862108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defTabSz="109728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160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2862109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defTabSz="109728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160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2862110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defTabSz="109728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160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grpSp>
          <p:nvGrpSpPr>
            <p:cNvPr id="3095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2862112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 defTabSz="1097280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16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62113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 defTabSz="1097280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16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62114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 defTabSz="1097280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16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62115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 defTabSz="1097280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16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62116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 defTabSz="1097280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16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</p:grpSp>
        <p:sp>
          <p:nvSpPr>
            <p:cNvPr id="2862117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defTabSz="109728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160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2862118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defTabSz="109728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160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</p:grpSp>
      <p:sp>
        <p:nvSpPr>
          <p:cNvPr id="2862119" name="Rectangle 39"/>
          <p:cNvSpPr>
            <a:spLocks noGrp="1" noChangeArrowheads="1"/>
          </p:cNvSpPr>
          <p:nvPr>
            <p:ph type="title"/>
          </p:nvPr>
        </p:nvSpPr>
        <p:spPr bwMode="auto">
          <a:xfrm>
            <a:off x="548640" y="666752"/>
            <a:ext cx="9875520" cy="2735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862120" name="Rectangle 4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48640" y="14984731"/>
            <a:ext cx="2560320" cy="1097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 defTabSz="109728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862121" name="Rectangle 4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749040" y="14996160"/>
            <a:ext cx="3474720" cy="1097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 algn="ctr" defTabSz="109728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862122" name="Rectangle 4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63840" y="14984731"/>
            <a:ext cx="2560320" cy="1097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 defTabSz="1097280" fontAlgn="base">
              <a:spcBef>
                <a:spcPct val="0"/>
              </a:spcBef>
              <a:spcAft>
                <a:spcPct val="0"/>
              </a:spcAft>
              <a:defRPr/>
            </a:pPr>
            <a:fld id="{A410F842-3E77-4627-B10B-DE37ACDA0801}" type="slidenum">
              <a:rPr lang="en-US" smtClean="0">
                <a:solidFill>
                  <a:srgbClr val="FFFFFF"/>
                </a:solidFill>
              </a:rPr>
              <a:pPr defTabSz="109728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2862123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48640" y="3840481"/>
            <a:ext cx="9875520" cy="10873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63097927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  <p:sldLayoutId id="2147483699" r:id="rId14"/>
    <p:sldLayoutId id="2147483700" r:id="rId15"/>
  </p:sldLayoutIdLst>
  <p:transition>
    <p:zoom dir="in"/>
  </p:transition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528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28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28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28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28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548640" algn="ctr" rtl="0" fontAlgn="base">
        <a:spcBef>
          <a:spcPct val="0"/>
        </a:spcBef>
        <a:spcAft>
          <a:spcPct val="0"/>
        </a:spcAft>
        <a:defRPr sz="528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1097280" algn="ctr" rtl="0" fontAlgn="base">
        <a:spcBef>
          <a:spcPct val="0"/>
        </a:spcBef>
        <a:spcAft>
          <a:spcPct val="0"/>
        </a:spcAft>
        <a:defRPr sz="528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645920" algn="ctr" rtl="0" fontAlgn="base">
        <a:spcBef>
          <a:spcPct val="0"/>
        </a:spcBef>
        <a:spcAft>
          <a:spcPct val="0"/>
        </a:spcAft>
        <a:defRPr sz="528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2194560" algn="ctr" rtl="0" fontAlgn="base">
        <a:spcBef>
          <a:spcPct val="0"/>
        </a:spcBef>
        <a:spcAft>
          <a:spcPct val="0"/>
        </a:spcAft>
        <a:defRPr sz="528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411480" indent="-41148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84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89154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336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371600" indent="-27432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n"/>
        <a:defRPr sz="288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920240" indent="-27432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468880" indent="-27432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3017520" indent="-27432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3566160" indent="-27432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4114800" indent="-27432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4663440" indent="-27432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3pPr>
      <a:lvl4pPr marL="16459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19456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2918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38404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3891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2002" name="Text Box 2"/>
          <p:cNvSpPr txBox="1">
            <a:spLocks noChangeArrowheads="1"/>
          </p:cNvSpPr>
          <p:nvPr/>
        </p:nvSpPr>
        <p:spPr bwMode="auto">
          <a:xfrm>
            <a:off x="182881" y="788154"/>
            <a:ext cx="10607039" cy="6740307"/>
          </a:xfrm>
          <a:prstGeom prst="rect">
            <a:avLst/>
          </a:prstGeom>
          <a:noFill/>
          <a:ln w="254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ctr" defTabSz="109728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Misalignment &amp; Chiropractic Care</a:t>
            </a:r>
          </a:p>
          <a:p>
            <a:pPr algn="ctr" defTabSz="109728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600" b="1" dirty="0" smtClean="0">
                <a:latin typeface="Times New Roman" pitchFamily="18" charset="0"/>
              </a:rPr>
              <a:t>Questions to consider to better understand</a:t>
            </a:r>
          </a:p>
          <a:p>
            <a:pPr algn="ctr" defTabSz="109728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600" b="1" dirty="0" smtClean="0">
                <a:latin typeface="Times New Roman" pitchFamily="18" charset="0"/>
              </a:rPr>
              <a:t>chiropractic care?</a:t>
            </a:r>
          </a:p>
          <a:p>
            <a:pPr algn="ctr" defTabSz="109728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 b="1" dirty="0" smtClean="0">
              <a:latin typeface="Times New Roman" pitchFamily="18" charset="0"/>
            </a:endParaRPr>
          </a:p>
          <a:p>
            <a:pPr algn="ctr" defTabSz="109728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200" b="1" dirty="0" smtClean="0">
                <a:latin typeface="Times New Roman" pitchFamily="18" charset="0"/>
              </a:rPr>
              <a:t>Which </a:t>
            </a:r>
            <a:r>
              <a:rPr lang="en-US" sz="3200" b="1" dirty="0">
                <a:latin typeface="Times New Roman" pitchFamily="18" charset="0"/>
              </a:rPr>
              <a:t>area </a:t>
            </a:r>
            <a:r>
              <a:rPr lang="en-US" sz="3200" b="1" dirty="0" smtClean="0">
                <a:latin typeface="Times New Roman" pitchFamily="18" charset="0"/>
              </a:rPr>
              <a:t>for patient #1 and #2 need to be adjusted?</a:t>
            </a:r>
            <a:endParaRPr lang="en-US" sz="3200" b="1" dirty="0">
              <a:latin typeface="Times New Roman" pitchFamily="18" charset="0"/>
            </a:endParaRPr>
          </a:p>
          <a:p>
            <a:pPr algn="ctr" defTabSz="109728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200" b="1" dirty="0">
                <a:latin typeface="Times New Roman" pitchFamily="18" charset="0"/>
              </a:rPr>
              <a:t>Which patient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>
                <a:latin typeface="Times New Roman" pitchFamily="18" charset="0"/>
              </a:rPr>
              <a:t>is in the most pain</a:t>
            </a:r>
            <a:r>
              <a:rPr lang="en-US" sz="3200" b="1" dirty="0" smtClean="0">
                <a:latin typeface="Times New Roman" pitchFamily="18" charset="0"/>
              </a:rPr>
              <a:t>? </a:t>
            </a:r>
          </a:p>
          <a:p>
            <a:pPr algn="ctr" defTabSz="109728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200" b="1" dirty="0">
                <a:latin typeface="Times New Roman" pitchFamily="18" charset="0"/>
              </a:rPr>
              <a:t>Is it possible for patient #2 to be pain free?</a:t>
            </a:r>
          </a:p>
          <a:p>
            <a:pPr algn="ctr" defTabSz="109728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 b="1" dirty="0" smtClean="0">
              <a:latin typeface="Times New Roman" pitchFamily="18" charset="0"/>
            </a:endParaRPr>
          </a:p>
          <a:p>
            <a:pPr algn="ctr" defTabSz="109728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200" b="1" dirty="0" smtClean="0">
                <a:latin typeface="Times New Roman" pitchFamily="18" charset="0"/>
              </a:rPr>
              <a:t>Did </a:t>
            </a:r>
            <a:r>
              <a:rPr lang="en-US" sz="3200" b="1" dirty="0">
                <a:latin typeface="Times New Roman" pitchFamily="18" charset="0"/>
              </a:rPr>
              <a:t>patient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>
                <a:latin typeface="Times New Roman" pitchFamily="18" charset="0"/>
              </a:rPr>
              <a:t>#1 or #2 get hit by a car?</a:t>
            </a:r>
          </a:p>
          <a:p>
            <a:pPr algn="ctr" defTabSz="109728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 b="1" dirty="0" smtClean="0">
              <a:latin typeface="Times New Roman" pitchFamily="18" charset="0"/>
            </a:endParaRPr>
          </a:p>
          <a:p>
            <a:pPr algn="ctr" defTabSz="109728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200" b="1" dirty="0" smtClean="0">
                <a:latin typeface="Times New Roman" pitchFamily="18" charset="0"/>
              </a:rPr>
              <a:t>Can </a:t>
            </a:r>
            <a:r>
              <a:rPr lang="en-US" sz="3200" b="1" dirty="0">
                <a:latin typeface="Times New Roman" pitchFamily="18" charset="0"/>
              </a:rPr>
              <a:t>patient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>
                <a:latin typeface="Times New Roman" pitchFamily="18" charset="0"/>
              </a:rPr>
              <a:t>#2 be realigned with one adjustment? Why not?</a:t>
            </a:r>
          </a:p>
          <a:p>
            <a:pPr algn="ctr" defTabSz="109728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 b="1" dirty="0" smtClean="0">
              <a:latin typeface="Times New Roman" pitchFamily="18" charset="0"/>
            </a:endParaRPr>
          </a:p>
          <a:p>
            <a:pPr algn="ctr" defTabSz="109728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200" b="1" dirty="0" smtClean="0">
                <a:latin typeface="Times New Roman" pitchFamily="18" charset="0"/>
              </a:rPr>
              <a:t>If patient #1 has no pain and is moving normally, should they get adjusted? Why or why not?</a:t>
            </a:r>
            <a:endParaRPr lang="en-US" sz="3200" b="1" dirty="0">
              <a:latin typeface="Times New Roman" pitchFamily="18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8146" y="8039515"/>
            <a:ext cx="4452853" cy="771827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71800" y="8039515"/>
            <a:ext cx="4452853" cy="7718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720580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Globe">
  <a:themeElements>
    <a:clrScheme name="Globe 3">
      <a:dk1>
        <a:srgbClr val="003B76"/>
      </a:dk1>
      <a:lt1>
        <a:srgbClr val="FFFFFF"/>
      </a:lt1>
      <a:dk2>
        <a:srgbClr val="0066CC"/>
      </a:dk2>
      <a:lt2>
        <a:srgbClr val="CCECFF"/>
      </a:lt2>
      <a:accent1>
        <a:srgbClr val="33CCCC"/>
      </a:accent1>
      <a:accent2>
        <a:srgbClr val="66CCFF"/>
      </a:accent2>
      <a:accent3>
        <a:srgbClr val="AAB8E2"/>
      </a:accent3>
      <a:accent4>
        <a:srgbClr val="DADADA"/>
      </a:accent4>
      <a:accent5>
        <a:srgbClr val="ADE2E2"/>
      </a:accent5>
      <a:accent6>
        <a:srgbClr val="5CB9E7"/>
      </a:accent6>
      <a:hlink>
        <a:srgbClr val="FFFFCC"/>
      </a:hlink>
      <a:folHlink>
        <a:srgbClr val="FFCC66"/>
      </a:folHlink>
    </a:clrScheme>
    <a:fontScheme name="Globe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000000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000000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Globe 1">
        <a:dk1>
          <a:srgbClr val="622100"/>
        </a:dk1>
        <a:lt1>
          <a:srgbClr val="FFFFFF"/>
        </a:lt1>
        <a:dk2>
          <a:srgbClr val="800000"/>
        </a:dk2>
        <a:lt2>
          <a:srgbClr val="FFFFCC"/>
        </a:lt2>
        <a:accent1>
          <a:srgbClr val="E42B00"/>
        </a:accent1>
        <a:accent2>
          <a:srgbClr val="996600"/>
        </a:accent2>
        <a:accent3>
          <a:srgbClr val="C0AAAA"/>
        </a:accent3>
        <a:accent4>
          <a:srgbClr val="DADADA"/>
        </a:accent4>
        <a:accent5>
          <a:srgbClr val="EFACAA"/>
        </a:accent5>
        <a:accent6>
          <a:srgbClr val="8A5C00"/>
        </a:accent6>
        <a:hlink>
          <a:srgbClr val="FADF6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2">
        <a:dk1>
          <a:srgbClr val="5F4545"/>
        </a:dk1>
        <a:lt1>
          <a:srgbClr val="FFFFFF"/>
        </a:lt1>
        <a:dk2>
          <a:srgbClr val="8F6969"/>
        </a:dk2>
        <a:lt2>
          <a:srgbClr val="FFFFCC"/>
        </a:lt2>
        <a:accent1>
          <a:srgbClr val="CC6600"/>
        </a:accent1>
        <a:accent2>
          <a:srgbClr val="924C0C"/>
        </a:accent2>
        <a:accent3>
          <a:srgbClr val="C6B9B9"/>
        </a:accent3>
        <a:accent4>
          <a:srgbClr val="DADADA"/>
        </a:accent4>
        <a:accent5>
          <a:srgbClr val="E2B8AA"/>
        </a:accent5>
        <a:accent6>
          <a:srgbClr val="84440A"/>
        </a:accent6>
        <a:hlink>
          <a:srgbClr val="CFD375"/>
        </a:hlink>
        <a:folHlink>
          <a:srgbClr val="98BB9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3">
        <a:dk1>
          <a:srgbClr val="003B76"/>
        </a:dk1>
        <a:lt1>
          <a:srgbClr val="FFFFFF"/>
        </a:lt1>
        <a:dk2>
          <a:srgbClr val="0066CC"/>
        </a:dk2>
        <a:lt2>
          <a:srgbClr val="CCECFF"/>
        </a:lt2>
        <a:accent1>
          <a:srgbClr val="33CCCC"/>
        </a:accent1>
        <a:accent2>
          <a:srgbClr val="66CCFF"/>
        </a:accent2>
        <a:accent3>
          <a:srgbClr val="AAB8E2"/>
        </a:accent3>
        <a:accent4>
          <a:srgbClr val="DADADA"/>
        </a:accent4>
        <a:accent5>
          <a:srgbClr val="ADE2E2"/>
        </a:accent5>
        <a:accent6>
          <a:srgbClr val="5CB9E7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4">
        <a:dk1>
          <a:srgbClr val="005856"/>
        </a:dk1>
        <a:lt1>
          <a:srgbClr val="FFFFFF"/>
        </a:lt1>
        <a:dk2>
          <a:srgbClr val="008080"/>
        </a:dk2>
        <a:lt2>
          <a:srgbClr val="FFFFCC"/>
        </a:lt2>
        <a:accent1>
          <a:srgbClr val="0099CC"/>
        </a:accent1>
        <a:accent2>
          <a:srgbClr val="00CCFF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B9E7"/>
        </a:accent6>
        <a:hlink>
          <a:srgbClr val="1ACE9F"/>
        </a:hlink>
        <a:folHlink>
          <a:srgbClr val="948CC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5">
        <a:dk1>
          <a:srgbClr val="3C5436"/>
        </a:dk1>
        <a:lt1>
          <a:srgbClr val="FFFFFF"/>
        </a:lt1>
        <a:dk2>
          <a:srgbClr val="5F8656"/>
        </a:dk2>
        <a:lt2>
          <a:srgbClr val="D6D8C0"/>
        </a:lt2>
        <a:accent1>
          <a:srgbClr val="61733D"/>
        </a:accent1>
        <a:accent2>
          <a:srgbClr val="324A39"/>
        </a:accent2>
        <a:accent3>
          <a:srgbClr val="B6C3B4"/>
        </a:accent3>
        <a:accent4>
          <a:srgbClr val="DADADA"/>
        </a:accent4>
        <a:accent5>
          <a:srgbClr val="B7BCAF"/>
        </a:accent5>
        <a:accent6>
          <a:srgbClr val="2C4233"/>
        </a:accent6>
        <a:hlink>
          <a:srgbClr val="73D588"/>
        </a:hlink>
        <a:folHlink>
          <a:srgbClr val="6F99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6">
        <a:dk1>
          <a:srgbClr val="5B7B65"/>
        </a:dk1>
        <a:lt1>
          <a:srgbClr val="FFFFFF"/>
        </a:lt1>
        <a:dk2>
          <a:srgbClr val="9ABE9D"/>
        </a:dk2>
        <a:lt2>
          <a:srgbClr val="336600"/>
        </a:lt2>
        <a:accent1>
          <a:srgbClr val="00CC66"/>
        </a:accent1>
        <a:accent2>
          <a:srgbClr val="4E7050"/>
        </a:accent2>
        <a:accent3>
          <a:srgbClr val="CADBCC"/>
        </a:accent3>
        <a:accent4>
          <a:srgbClr val="DADADA"/>
        </a:accent4>
        <a:accent5>
          <a:srgbClr val="AAE2B8"/>
        </a:accent5>
        <a:accent6>
          <a:srgbClr val="466548"/>
        </a:accent6>
        <a:hlink>
          <a:srgbClr val="FFFFCC"/>
        </a:hlink>
        <a:folHlink>
          <a:srgbClr val="9CE8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7">
        <a:dk1>
          <a:srgbClr val="4C4E44"/>
        </a:dk1>
        <a:lt1>
          <a:srgbClr val="FFFFFF"/>
        </a:lt1>
        <a:dk2>
          <a:srgbClr val="686B5D"/>
        </a:dk2>
        <a:lt2>
          <a:srgbClr val="D6D5C6"/>
        </a:lt2>
        <a:accent1>
          <a:srgbClr val="898D79"/>
        </a:accent1>
        <a:accent2>
          <a:srgbClr val="4D4F45"/>
        </a:accent2>
        <a:accent3>
          <a:srgbClr val="B9BAB6"/>
        </a:accent3>
        <a:accent4>
          <a:srgbClr val="DADADA"/>
        </a:accent4>
        <a:accent5>
          <a:srgbClr val="C4C5BE"/>
        </a:accent5>
        <a:accent6>
          <a:srgbClr val="45473E"/>
        </a:accent6>
        <a:hlink>
          <a:srgbClr val="58BE67"/>
        </a:hlink>
        <a:folHlink>
          <a:srgbClr val="C0C64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8">
        <a:dk1>
          <a:srgbClr val="000000"/>
        </a:dk1>
        <a:lt1>
          <a:srgbClr val="FFFFDD"/>
        </a:lt1>
        <a:dk2>
          <a:srgbClr val="000000"/>
        </a:dk2>
        <a:lt2>
          <a:srgbClr val="98977A"/>
        </a:lt2>
        <a:accent1>
          <a:srgbClr val="BDCDA7"/>
        </a:accent1>
        <a:accent2>
          <a:srgbClr val="A0D060"/>
        </a:accent2>
        <a:accent3>
          <a:srgbClr val="FFFFEB"/>
        </a:accent3>
        <a:accent4>
          <a:srgbClr val="000000"/>
        </a:accent4>
        <a:accent5>
          <a:srgbClr val="DBE3D0"/>
        </a:accent5>
        <a:accent6>
          <a:srgbClr val="91BC56"/>
        </a:accent6>
        <a:hlink>
          <a:srgbClr val="FADD4E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69</TotalTime>
  <Words>96</Words>
  <Application>Microsoft Office PowerPoint</Application>
  <PresentationFormat>Custom</PresentationFormat>
  <Paragraphs>14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1_Globe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Marcus</dc:creator>
  <cp:lastModifiedBy>Marcus</cp:lastModifiedBy>
  <cp:revision>8</cp:revision>
  <dcterms:created xsi:type="dcterms:W3CDTF">2017-03-24T14:14:54Z</dcterms:created>
  <dcterms:modified xsi:type="dcterms:W3CDTF">2017-03-26T14:34:03Z</dcterms:modified>
</cp:coreProperties>
</file>