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10058400"/>
  <p:notesSz cx="6858000" cy="9144000"/>
  <p:defaultTextStyle>
    <a:defPPr>
      <a:defRPr lang="en-US"/>
    </a:defPPr>
    <a:lvl1pPr marL="0" algn="l" defTabSz="13914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95721" algn="l" defTabSz="13914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91442" algn="l" defTabSz="13914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87164" algn="l" defTabSz="13914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82885" algn="l" defTabSz="13914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78606" algn="l" defTabSz="13914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74327" algn="l" defTabSz="13914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70049" algn="l" defTabSz="13914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565770" algn="l" defTabSz="13914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-2106" y="-438"/>
      </p:cViewPr>
      <p:guideLst>
        <p:guide orient="horz" pos="3168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3124624"/>
            <a:ext cx="1088136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699760"/>
            <a:ext cx="896112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5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2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86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4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0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5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62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2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579476" y="644951"/>
            <a:ext cx="4213860" cy="137301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5674" y="644951"/>
            <a:ext cx="12430442" cy="1373018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37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8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463454"/>
            <a:ext cx="10881360" cy="1997710"/>
          </a:xfrm>
        </p:spPr>
        <p:txBody>
          <a:bodyPr anchor="t"/>
          <a:lstStyle>
            <a:lvl1pPr algn="l">
              <a:defRPr sz="6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263182"/>
            <a:ext cx="10881360" cy="2200274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95721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9144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8716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8288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7860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7432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7004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56577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63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35673" y="3755605"/>
            <a:ext cx="8321040" cy="10619527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70074" y="3755605"/>
            <a:ext cx="8323262" cy="10619527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88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402803"/>
            <a:ext cx="1152144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2251501"/>
            <a:ext cx="5656263" cy="938317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695721" indent="0">
              <a:buNone/>
              <a:defRPr sz="3000" b="1"/>
            </a:lvl2pPr>
            <a:lvl3pPr marL="1391442" indent="0">
              <a:buNone/>
              <a:defRPr sz="2700" b="1"/>
            </a:lvl3pPr>
            <a:lvl4pPr marL="2087164" indent="0">
              <a:buNone/>
              <a:defRPr sz="2400" b="1"/>
            </a:lvl4pPr>
            <a:lvl5pPr marL="2782885" indent="0">
              <a:buNone/>
              <a:defRPr sz="2400" b="1"/>
            </a:lvl5pPr>
            <a:lvl6pPr marL="3478606" indent="0">
              <a:buNone/>
              <a:defRPr sz="2400" b="1"/>
            </a:lvl6pPr>
            <a:lvl7pPr marL="4174327" indent="0">
              <a:buNone/>
              <a:defRPr sz="2400" b="1"/>
            </a:lvl7pPr>
            <a:lvl8pPr marL="4870049" indent="0">
              <a:buNone/>
              <a:defRPr sz="2400" b="1"/>
            </a:lvl8pPr>
            <a:lvl9pPr marL="5565770" indent="0">
              <a:buNone/>
              <a:defRPr sz="2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1" y="3189818"/>
            <a:ext cx="5656263" cy="5795223"/>
          </a:xfrm>
        </p:spPr>
        <p:txBody>
          <a:bodyPr/>
          <a:lstStyle>
            <a:lvl1pPr>
              <a:defRPr sz="37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7" y="2251501"/>
            <a:ext cx="5658485" cy="938317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695721" indent="0">
              <a:buNone/>
              <a:defRPr sz="3000" b="1"/>
            </a:lvl2pPr>
            <a:lvl3pPr marL="1391442" indent="0">
              <a:buNone/>
              <a:defRPr sz="2700" b="1"/>
            </a:lvl3pPr>
            <a:lvl4pPr marL="2087164" indent="0">
              <a:buNone/>
              <a:defRPr sz="2400" b="1"/>
            </a:lvl4pPr>
            <a:lvl5pPr marL="2782885" indent="0">
              <a:buNone/>
              <a:defRPr sz="2400" b="1"/>
            </a:lvl5pPr>
            <a:lvl6pPr marL="3478606" indent="0">
              <a:buNone/>
              <a:defRPr sz="2400" b="1"/>
            </a:lvl6pPr>
            <a:lvl7pPr marL="4174327" indent="0">
              <a:buNone/>
              <a:defRPr sz="2400" b="1"/>
            </a:lvl7pPr>
            <a:lvl8pPr marL="4870049" indent="0">
              <a:buNone/>
              <a:defRPr sz="2400" b="1"/>
            </a:lvl8pPr>
            <a:lvl9pPr marL="5565770" indent="0">
              <a:buNone/>
              <a:defRPr sz="2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7" y="3189818"/>
            <a:ext cx="5658485" cy="5795223"/>
          </a:xfrm>
        </p:spPr>
        <p:txBody>
          <a:bodyPr/>
          <a:lstStyle>
            <a:lvl1pPr>
              <a:defRPr sz="37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0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0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63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2" y="400473"/>
            <a:ext cx="4211638" cy="1704340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400476"/>
            <a:ext cx="7156450" cy="8584566"/>
          </a:xfrm>
        </p:spPr>
        <p:txBody>
          <a:bodyPr/>
          <a:lstStyle>
            <a:lvl1pPr>
              <a:defRPr sz="4900"/>
            </a:lvl1pPr>
            <a:lvl2pPr>
              <a:defRPr sz="4300"/>
            </a:lvl2pPr>
            <a:lvl3pPr>
              <a:defRPr sz="37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2" y="2104816"/>
            <a:ext cx="4211638" cy="6880226"/>
          </a:xfrm>
        </p:spPr>
        <p:txBody>
          <a:bodyPr/>
          <a:lstStyle>
            <a:lvl1pPr marL="0" indent="0">
              <a:buNone/>
              <a:defRPr sz="2100"/>
            </a:lvl1pPr>
            <a:lvl2pPr marL="695721" indent="0">
              <a:buNone/>
              <a:defRPr sz="1800"/>
            </a:lvl2pPr>
            <a:lvl3pPr marL="1391442" indent="0">
              <a:buNone/>
              <a:defRPr sz="1500"/>
            </a:lvl3pPr>
            <a:lvl4pPr marL="2087164" indent="0">
              <a:buNone/>
              <a:defRPr sz="1400"/>
            </a:lvl4pPr>
            <a:lvl5pPr marL="2782885" indent="0">
              <a:buNone/>
              <a:defRPr sz="1400"/>
            </a:lvl5pPr>
            <a:lvl6pPr marL="3478606" indent="0">
              <a:buNone/>
              <a:defRPr sz="1400"/>
            </a:lvl6pPr>
            <a:lvl7pPr marL="4174327" indent="0">
              <a:buNone/>
              <a:defRPr sz="1400"/>
            </a:lvl7pPr>
            <a:lvl8pPr marL="4870049" indent="0">
              <a:buNone/>
              <a:defRPr sz="1400"/>
            </a:lvl8pPr>
            <a:lvl9pPr marL="556577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342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4" y="7040881"/>
            <a:ext cx="7680960" cy="831216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4" y="898737"/>
            <a:ext cx="7680960" cy="6035040"/>
          </a:xfrm>
        </p:spPr>
        <p:txBody>
          <a:bodyPr/>
          <a:lstStyle>
            <a:lvl1pPr marL="0" indent="0">
              <a:buNone/>
              <a:defRPr sz="4900"/>
            </a:lvl1pPr>
            <a:lvl2pPr marL="695721" indent="0">
              <a:buNone/>
              <a:defRPr sz="4300"/>
            </a:lvl2pPr>
            <a:lvl3pPr marL="1391442" indent="0">
              <a:buNone/>
              <a:defRPr sz="3700"/>
            </a:lvl3pPr>
            <a:lvl4pPr marL="2087164" indent="0">
              <a:buNone/>
              <a:defRPr sz="3000"/>
            </a:lvl4pPr>
            <a:lvl5pPr marL="2782885" indent="0">
              <a:buNone/>
              <a:defRPr sz="3000"/>
            </a:lvl5pPr>
            <a:lvl6pPr marL="3478606" indent="0">
              <a:buNone/>
              <a:defRPr sz="3000"/>
            </a:lvl6pPr>
            <a:lvl7pPr marL="4174327" indent="0">
              <a:buNone/>
              <a:defRPr sz="3000"/>
            </a:lvl7pPr>
            <a:lvl8pPr marL="4870049" indent="0">
              <a:buNone/>
              <a:defRPr sz="3000"/>
            </a:lvl8pPr>
            <a:lvl9pPr marL="5565770" indent="0">
              <a:buNone/>
              <a:defRPr sz="3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4" y="7872097"/>
            <a:ext cx="7680960" cy="1180464"/>
          </a:xfrm>
        </p:spPr>
        <p:txBody>
          <a:bodyPr/>
          <a:lstStyle>
            <a:lvl1pPr marL="0" indent="0">
              <a:buNone/>
              <a:defRPr sz="2100"/>
            </a:lvl1pPr>
            <a:lvl2pPr marL="695721" indent="0">
              <a:buNone/>
              <a:defRPr sz="1800"/>
            </a:lvl2pPr>
            <a:lvl3pPr marL="1391442" indent="0">
              <a:buNone/>
              <a:defRPr sz="1500"/>
            </a:lvl3pPr>
            <a:lvl4pPr marL="2087164" indent="0">
              <a:buNone/>
              <a:defRPr sz="1400"/>
            </a:lvl4pPr>
            <a:lvl5pPr marL="2782885" indent="0">
              <a:buNone/>
              <a:defRPr sz="1400"/>
            </a:lvl5pPr>
            <a:lvl6pPr marL="3478606" indent="0">
              <a:buNone/>
              <a:defRPr sz="1400"/>
            </a:lvl6pPr>
            <a:lvl7pPr marL="4174327" indent="0">
              <a:buNone/>
              <a:defRPr sz="1400"/>
            </a:lvl7pPr>
            <a:lvl8pPr marL="4870049" indent="0">
              <a:buNone/>
              <a:defRPr sz="1400"/>
            </a:lvl8pPr>
            <a:lvl9pPr marL="556577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7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402803"/>
            <a:ext cx="11521440" cy="1676400"/>
          </a:xfrm>
          <a:prstGeom prst="rect">
            <a:avLst/>
          </a:prstGeom>
        </p:spPr>
        <p:txBody>
          <a:bodyPr vert="horz" lIns="139144" tIns="69572" rIns="139144" bIns="6957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346962"/>
            <a:ext cx="11521440" cy="6638079"/>
          </a:xfrm>
          <a:prstGeom prst="rect">
            <a:avLst/>
          </a:prstGeom>
        </p:spPr>
        <p:txBody>
          <a:bodyPr vert="horz" lIns="139144" tIns="69572" rIns="139144" bIns="6957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9322647"/>
            <a:ext cx="2987040" cy="535517"/>
          </a:xfrm>
          <a:prstGeom prst="rect">
            <a:avLst/>
          </a:prstGeom>
        </p:spPr>
        <p:txBody>
          <a:bodyPr vert="horz" lIns="139144" tIns="69572" rIns="139144" bIns="69572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9322647"/>
            <a:ext cx="4053840" cy="535517"/>
          </a:xfrm>
          <a:prstGeom prst="rect">
            <a:avLst/>
          </a:prstGeom>
        </p:spPr>
        <p:txBody>
          <a:bodyPr vert="horz" lIns="139144" tIns="69572" rIns="139144" bIns="69572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1" y="9322647"/>
            <a:ext cx="2987040" cy="535517"/>
          </a:xfrm>
          <a:prstGeom prst="rect">
            <a:avLst/>
          </a:prstGeom>
        </p:spPr>
        <p:txBody>
          <a:bodyPr vert="horz" lIns="139144" tIns="69572" rIns="139144" bIns="69572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38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1442" rtl="0" eaLnBrk="1" latinLnBrk="0" hangingPunct="1">
        <a:spcBef>
          <a:spcPct val="0"/>
        </a:spcBef>
        <a:buNone/>
        <a:defRPr sz="6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791" indent="-521791" algn="l" defTabSz="1391442" rtl="0" eaLnBrk="1" latinLnBrk="0" hangingPunct="1">
        <a:spcBef>
          <a:spcPct val="20000"/>
        </a:spcBef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130547" indent="-434826" algn="l" defTabSz="1391442" rtl="0" eaLnBrk="1" latinLnBrk="0" hangingPunct="1">
        <a:spcBef>
          <a:spcPct val="20000"/>
        </a:spcBef>
        <a:buFont typeface="Arial" panose="020B0604020202020204" pitchFamily="34" charset="0"/>
        <a:buChar char="–"/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1739303" indent="-347861" algn="l" defTabSz="1391442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435024" indent="-347861" algn="l" defTabSz="1391442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46" indent="-347861" algn="l" defTabSz="1391442" rtl="0" eaLnBrk="1" latinLnBrk="0" hangingPunct="1">
        <a:spcBef>
          <a:spcPct val="20000"/>
        </a:spcBef>
        <a:buFont typeface="Arial" panose="020B0604020202020204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826467" indent="-347861" algn="l" defTabSz="1391442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522188" indent="-347861" algn="l" defTabSz="1391442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217909" indent="-347861" algn="l" defTabSz="1391442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913631" indent="-347861" algn="l" defTabSz="1391442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1442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95721" algn="l" defTabSz="1391442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91442" algn="l" defTabSz="1391442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87164" algn="l" defTabSz="1391442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82885" algn="l" defTabSz="1391442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78606" algn="l" defTabSz="1391442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74327" algn="l" defTabSz="1391442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70049" algn="l" defTabSz="1391442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565770" algn="l" defTabSz="1391442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02" y="304801"/>
            <a:ext cx="12066999" cy="952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9723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Marcus</dc:creator>
  <cp:lastModifiedBy>Marcus</cp:lastModifiedBy>
  <cp:revision>2</cp:revision>
  <dcterms:created xsi:type="dcterms:W3CDTF">2017-03-26T19:43:38Z</dcterms:created>
  <dcterms:modified xsi:type="dcterms:W3CDTF">2017-03-26T20:54:20Z</dcterms:modified>
</cp:coreProperties>
</file>