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3"/>
  </p:notesMasterIdLst>
  <p:sldIdLst>
    <p:sldId id="259" r:id="rId2"/>
  </p:sldIdLst>
  <p:sldSz cx="10972800" cy="16459200"/>
  <p:notesSz cx="6858000" cy="9144000"/>
  <p:defaultTextStyle>
    <a:defPPr>
      <a:defRPr lang="en-US"/>
    </a:defPPr>
    <a:lvl1pPr marL="0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1pPr>
    <a:lvl2pPr marL="783732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2pPr>
    <a:lvl3pPr marL="1567464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3pPr>
    <a:lvl4pPr marL="2351197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4pPr>
    <a:lvl5pPr marL="3134929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5pPr>
    <a:lvl6pPr marL="3918661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6pPr>
    <a:lvl7pPr marL="4702393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7pPr>
    <a:lvl8pPr marL="5486126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8pPr>
    <a:lvl9pPr marL="6269858" algn="l" defTabSz="1567464" rtl="0" eaLnBrk="1" latinLnBrk="0" hangingPunct="1">
      <a:defRPr sz="308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184" userDrawn="1">
          <p15:clr>
            <a:srgbClr val="A4A3A4"/>
          </p15:clr>
        </p15:guide>
        <p15:guide id="2" pos="34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 showGuides="1">
      <p:cViewPr>
        <p:scale>
          <a:sx n="49" d="100"/>
          <a:sy n="49" d="100"/>
        </p:scale>
        <p:origin x="-2694" y="258"/>
      </p:cViewPr>
      <p:guideLst>
        <p:guide orient="horz" pos="5184"/>
        <p:guide pos="34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CEDD8-68E6-4D8C-ACDD-E4E2BFFFAF4C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CC169-831B-4BF3-BACE-516FBC046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3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1pPr>
    <a:lvl2pPr marL="783732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2pPr>
    <a:lvl3pPr marL="1567464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3pPr>
    <a:lvl4pPr marL="2351197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4pPr>
    <a:lvl5pPr marL="3134929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5pPr>
    <a:lvl6pPr marL="3918661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6pPr>
    <a:lvl7pPr marL="4702393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7pPr>
    <a:lvl8pPr marL="5486126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8pPr>
    <a:lvl9pPr marL="6269858" algn="l" defTabSz="1567464" rtl="0" eaLnBrk="1" latinLnBrk="0" hangingPunct="1">
      <a:defRPr sz="20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BC00E4-B6A2-4EC8-B3E8-4EBA60D0B90D}" type="slidenum">
              <a:rPr lang="en-US" altLang="en-US" smtClean="0">
                <a:solidFill>
                  <a:prstClr val="black"/>
                </a:solidFill>
              </a:rPr>
              <a:pPr/>
              <a:t>1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685800"/>
            <a:ext cx="228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5577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73144"/>
            <a:ext cx="10881360" cy="16534255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D9CE86-1730-4014-82E3-44F99839E91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4572000"/>
            <a:ext cx="5943600" cy="7498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4937760"/>
            <a:ext cx="5761673" cy="6770371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5113021"/>
            <a:ext cx="5303520" cy="3840785"/>
          </a:xfrm>
        </p:spPr>
        <p:txBody>
          <a:bodyPr anchor="b">
            <a:normAutofit/>
          </a:bodyPr>
          <a:lstStyle>
            <a:lvl1pPr algn="l">
              <a:defRPr sz="6200" b="1" cap="none" spc="69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" y="8961120"/>
            <a:ext cx="5303520" cy="2560320"/>
          </a:xfrm>
        </p:spPr>
        <p:txBody>
          <a:bodyPr>
            <a:normAutofit/>
          </a:bodyPr>
          <a:lstStyle>
            <a:lvl1pPr marL="0" indent="0" algn="l">
              <a:buNone/>
              <a:defRPr sz="3800">
                <a:solidFill>
                  <a:srgbClr val="FFFFFF"/>
                </a:solidFill>
              </a:defRPr>
            </a:lvl1pPr>
            <a:lvl2pPr marL="78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51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4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702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86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C7C90F-0419-4409-8C9C-7BC05A52CD7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659132"/>
            <a:ext cx="2468880" cy="140436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659132"/>
            <a:ext cx="7223760" cy="140436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55D09-83FA-4592-AEC4-B0AE8C75B3F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7036F2-80C0-4F3F-B1E5-BA1730C4BE82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2" y="-73147"/>
            <a:ext cx="10881359" cy="11631168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10346803"/>
            <a:ext cx="10972800" cy="457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10529683"/>
            <a:ext cx="10972800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14732112"/>
            <a:ext cx="10972800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3491275"/>
            <a:ext cx="9966960" cy="995158"/>
          </a:xfrm>
        </p:spPr>
        <p:txBody>
          <a:bodyPr anchor="t"/>
          <a:lstStyle>
            <a:lvl1pPr marL="0" indent="0">
              <a:buNone/>
              <a:defRPr sz="3400">
                <a:solidFill>
                  <a:srgbClr val="FFFFFF"/>
                </a:solidFill>
              </a:defRPr>
            </a:lvl1pPr>
            <a:lvl2pPr marL="78373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7464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35119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492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7023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861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985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548640" y="10712563"/>
            <a:ext cx="9966960" cy="2743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9807E-8231-42D1-8FAF-0ECB62997657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3840481"/>
            <a:ext cx="4846320" cy="10862311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3840481"/>
            <a:ext cx="4846320" cy="10862311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079F7-1753-49A1-A7F1-D6832FEEB7D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684271"/>
            <a:ext cx="4848226" cy="1535429"/>
          </a:xfrm>
        </p:spPr>
        <p:txBody>
          <a:bodyPr anchor="b"/>
          <a:lstStyle>
            <a:lvl1pPr marL="0" indent="0" algn="ctr">
              <a:buNone/>
              <a:defRPr sz="4100" b="1"/>
            </a:lvl1pPr>
            <a:lvl2pPr marL="783732" indent="0">
              <a:buNone/>
              <a:defRPr sz="3400" b="1"/>
            </a:lvl2pPr>
            <a:lvl3pPr marL="1567464" indent="0">
              <a:buNone/>
              <a:defRPr sz="3100" b="1"/>
            </a:lvl3pPr>
            <a:lvl4pPr marL="2351197" indent="0">
              <a:buNone/>
              <a:defRPr sz="2700" b="1"/>
            </a:lvl4pPr>
            <a:lvl5pPr marL="3134929" indent="0">
              <a:buNone/>
              <a:defRPr sz="2700" b="1"/>
            </a:lvl5pPr>
            <a:lvl6pPr marL="3918661" indent="0">
              <a:buNone/>
              <a:defRPr sz="2700" b="1"/>
            </a:lvl6pPr>
            <a:lvl7pPr marL="4702393" indent="0">
              <a:buNone/>
              <a:defRPr sz="2700" b="1"/>
            </a:lvl7pPr>
            <a:lvl8pPr marL="5486126" indent="0">
              <a:buNone/>
              <a:defRPr sz="2700" b="1"/>
            </a:lvl8pPr>
            <a:lvl9pPr marL="6269858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5219700"/>
            <a:ext cx="4848226" cy="9483091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3684271"/>
            <a:ext cx="4850130" cy="1535429"/>
          </a:xfrm>
        </p:spPr>
        <p:txBody>
          <a:bodyPr anchor="b"/>
          <a:lstStyle>
            <a:lvl1pPr marL="0" indent="0" algn="ctr">
              <a:buNone/>
              <a:defRPr sz="4100" b="1"/>
            </a:lvl1pPr>
            <a:lvl2pPr marL="783732" indent="0">
              <a:buNone/>
              <a:defRPr sz="3400" b="1"/>
            </a:lvl2pPr>
            <a:lvl3pPr marL="1567464" indent="0">
              <a:buNone/>
              <a:defRPr sz="3100" b="1"/>
            </a:lvl3pPr>
            <a:lvl4pPr marL="2351197" indent="0">
              <a:buNone/>
              <a:defRPr sz="2700" b="1"/>
            </a:lvl4pPr>
            <a:lvl5pPr marL="3134929" indent="0">
              <a:buNone/>
              <a:defRPr sz="2700" b="1"/>
            </a:lvl5pPr>
            <a:lvl6pPr marL="3918661" indent="0">
              <a:buNone/>
              <a:defRPr sz="2700" b="1"/>
            </a:lvl6pPr>
            <a:lvl7pPr marL="4702393" indent="0">
              <a:buNone/>
              <a:defRPr sz="2700" b="1"/>
            </a:lvl7pPr>
            <a:lvl8pPr marL="5486126" indent="0">
              <a:buNone/>
              <a:defRPr sz="2700" b="1"/>
            </a:lvl8pPr>
            <a:lvl9pPr marL="6269858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5219700"/>
            <a:ext cx="4850130" cy="9483091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F1964-8E88-45E4-89EA-E92FC7AF188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00195-4218-46B6-8493-9A165CB97B0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0F34A-0BEB-4305-B41D-8A29A8BBD9F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0" y="655321"/>
            <a:ext cx="6583680" cy="14047471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1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8200E-9FBA-4AAE-B358-3AB0A3E5F131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3752698"/>
            <a:ext cx="3313786" cy="795162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-456724" y="7731690"/>
            <a:ext cx="7242048" cy="9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4111143"/>
            <a:ext cx="3182112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11360506"/>
            <a:ext cx="3182112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4564685"/>
            <a:ext cx="2852928" cy="3291840"/>
          </a:xfrm>
        </p:spPr>
        <p:txBody>
          <a:bodyPr anchor="b">
            <a:normAutofit/>
          </a:bodyPr>
          <a:lstStyle>
            <a:lvl1pPr algn="l" defTabSz="1567464" rtl="0" eaLnBrk="1" latinLnBrk="0" hangingPunct="1">
              <a:spcBef>
                <a:spcPct val="0"/>
              </a:spcBef>
              <a:buNone/>
              <a:tabLst>
                <a:tab pos="6566480" algn="l"/>
              </a:tabLst>
              <a:defRPr lang="en-US" sz="4500" b="1" kern="1200" cap="none" spc="34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" y="7856525"/>
            <a:ext cx="2852928" cy="3291840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solidFill>
                  <a:srgbClr val="FFFFFF"/>
                </a:solidFill>
              </a:defRPr>
            </a:lvl1pPr>
            <a:lvl2pPr marL="783732" indent="0">
              <a:buNone/>
              <a:defRPr sz="2100"/>
            </a:lvl2pPr>
            <a:lvl3pPr marL="1567464" indent="0">
              <a:buNone/>
              <a:defRPr sz="1700"/>
            </a:lvl3pPr>
            <a:lvl4pPr marL="2351197" indent="0">
              <a:buNone/>
              <a:defRPr sz="1500"/>
            </a:lvl4pPr>
            <a:lvl5pPr marL="3134929" indent="0">
              <a:buNone/>
              <a:defRPr sz="1500"/>
            </a:lvl5pPr>
            <a:lvl6pPr marL="3918661" indent="0">
              <a:buNone/>
              <a:defRPr sz="1500"/>
            </a:lvl6pPr>
            <a:lvl7pPr marL="4702393" indent="0">
              <a:buNone/>
              <a:defRPr sz="1500"/>
            </a:lvl7pPr>
            <a:lvl8pPr marL="5486126" indent="0">
              <a:buNone/>
              <a:defRPr sz="1500"/>
            </a:lvl8pPr>
            <a:lvl9pPr marL="6269858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40480" y="914400"/>
            <a:ext cx="6675120" cy="1353312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5500"/>
            </a:lvl1pPr>
            <a:lvl2pPr marL="783732" indent="0">
              <a:buNone/>
              <a:defRPr sz="4800"/>
            </a:lvl2pPr>
            <a:lvl3pPr marL="1567464" indent="0">
              <a:buNone/>
              <a:defRPr sz="4100"/>
            </a:lvl3pPr>
            <a:lvl4pPr marL="2351197" indent="0">
              <a:buNone/>
              <a:defRPr sz="3400"/>
            </a:lvl4pPr>
            <a:lvl5pPr marL="3134929" indent="0">
              <a:buNone/>
              <a:defRPr sz="3400"/>
            </a:lvl5pPr>
            <a:lvl6pPr marL="3918661" indent="0">
              <a:buNone/>
              <a:defRPr sz="3400"/>
            </a:lvl6pPr>
            <a:lvl7pPr marL="4702393" indent="0">
              <a:buNone/>
              <a:defRPr sz="3400"/>
            </a:lvl7pPr>
            <a:lvl8pPr marL="5486126" indent="0">
              <a:buNone/>
              <a:defRPr sz="3400"/>
            </a:lvl8pPr>
            <a:lvl9pPr marL="6269858" indent="0">
              <a:buNone/>
              <a:defRPr sz="3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FF795-DE8D-49FF-A9CE-D582F033273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3752698"/>
            <a:ext cx="3313786" cy="795162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-456724" y="7731690"/>
            <a:ext cx="7242048" cy="9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4111143"/>
            <a:ext cx="3182112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11360506"/>
            <a:ext cx="3182112" cy="381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8" y="4572000"/>
            <a:ext cx="2852928" cy="3291840"/>
          </a:xfrm>
        </p:spPr>
        <p:txBody>
          <a:bodyPr anchor="b">
            <a:normAutofit/>
          </a:bodyPr>
          <a:lstStyle>
            <a:lvl1pPr algn="l">
              <a:defRPr sz="4500" b="1" cap="none" spc="34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" y="7863840"/>
            <a:ext cx="2852928" cy="3291840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solidFill>
                  <a:srgbClr val="FFFFFF"/>
                </a:solidFill>
              </a:defRPr>
            </a:lvl1pPr>
            <a:lvl2pPr marL="783732" indent="0">
              <a:buNone/>
              <a:defRPr sz="2100"/>
            </a:lvl2pPr>
            <a:lvl3pPr marL="1567464" indent="0">
              <a:buNone/>
              <a:defRPr sz="1700"/>
            </a:lvl3pPr>
            <a:lvl4pPr marL="2351197" indent="0">
              <a:buNone/>
              <a:defRPr sz="1500"/>
            </a:lvl4pPr>
            <a:lvl5pPr marL="3134929" indent="0">
              <a:buNone/>
              <a:defRPr sz="1500"/>
            </a:lvl5pPr>
            <a:lvl6pPr marL="3918661" indent="0">
              <a:buNone/>
              <a:defRPr sz="1500"/>
            </a:lvl6pPr>
            <a:lvl7pPr marL="4702393" indent="0">
              <a:buNone/>
              <a:defRPr sz="1500"/>
            </a:lvl7pPr>
            <a:lvl8pPr marL="5486126" indent="0">
              <a:buNone/>
              <a:defRPr sz="1500"/>
            </a:lvl8pPr>
            <a:lvl9pPr marL="6269858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79222" y="329184"/>
            <a:ext cx="10643616" cy="15800832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659131"/>
            <a:ext cx="9875520" cy="2743200"/>
          </a:xfrm>
          <a:prstGeom prst="rect">
            <a:avLst/>
          </a:prstGeom>
        </p:spPr>
        <p:txBody>
          <a:bodyPr vert="horz" lIns="156746" tIns="78373" rIns="156746" bIns="78373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840481"/>
            <a:ext cx="9875520" cy="10862311"/>
          </a:xfrm>
          <a:prstGeom prst="rect">
            <a:avLst/>
          </a:prstGeom>
        </p:spPr>
        <p:txBody>
          <a:bodyPr vert="horz" lIns="156746" tIns="78373" rIns="156746" bIns="783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15149780"/>
            <a:ext cx="2560320" cy="876300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l">
              <a:defRPr sz="2100">
                <a:solidFill>
                  <a:schemeClr val="tx2"/>
                </a:solidFill>
              </a:defRPr>
            </a:lvl1pPr>
          </a:lstStyle>
          <a:p>
            <a:pPr defTabSz="109728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7348" y="15149780"/>
            <a:ext cx="4178105" cy="876300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ctr">
              <a:defRPr sz="2100">
                <a:solidFill>
                  <a:schemeClr val="tx2"/>
                </a:solidFill>
              </a:defRPr>
            </a:lvl1pPr>
          </a:lstStyle>
          <a:p>
            <a:pPr algn="ctr" defTabSz="109728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15149780"/>
            <a:ext cx="2560320" cy="876300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r">
              <a:defRPr sz="2100">
                <a:solidFill>
                  <a:schemeClr val="tx2"/>
                </a:solidFill>
              </a:defRPr>
            </a:lvl1pPr>
          </a:lstStyle>
          <a:p>
            <a:pPr defTabSz="1097280" fontAlgn="base">
              <a:spcBef>
                <a:spcPct val="0"/>
              </a:spcBef>
              <a:spcAft>
                <a:spcPct val="0"/>
              </a:spcAft>
              <a:defRPr/>
            </a:pPr>
            <a:fld id="{A410F842-3E77-4627-B10B-DE37ACDA0801}" type="slidenum">
              <a:rPr lang="en-US" smtClean="0">
                <a:solidFill>
                  <a:srgbClr val="FFFFFF"/>
                </a:solidFill>
              </a:rPr>
              <a:pPr defTabSz="109728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1567464" rtl="0" eaLnBrk="1" latinLnBrk="0" hangingPunct="1">
        <a:spcBef>
          <a:spcPct val="0"/>
        </a:spcBef>
        <a:buNone/>
        <a:tabLst>
          <a:tab pos="6566480" algn="l"/>
        </a:tabLst>
        <a:defRPr sz="6200" b="1" kern="1200" cap="none" spc="86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70239" indent="-470239" algn="l" defTabSz="1567464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4100" kern="1200">
          <a:solidFill>
            <a:schemeClr val="tx2"/>
          </a:solidFill>
          <a:latin typeface="+mn-lt"/>
          <a:ea typeface="+mn-ea"/>
          <a:cs typeface="+mn-cs"/>
        </a:defRPr>
      </a:lvl1pPr>
      <a:lvl2pPr marL="940479" indent="-313493" algn="l" defTabSz="1567464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464" indent="-391866" algn="l" defTabSz="1567464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400" kern="1200">
          <a:solidFill>
            <a:schemeClr val="tx2"/>
          </a:solidFill>
          <a:latin typeface="+mn-lt"/>
          <a:ea typeface="+mn-ea"/>
          <a:cs typeface="+mn-cs"/>
        </a:defRPr>
      </a:lvl3pPr>
      <a:lvl4pPr marL="2037704" indent="-391866" algn="l" defTabSz="1567464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2507943" indent="-391866" algn="l" defTabSz="1567464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899809" indent="-313493" algn="l" defTabSz="1567464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675" indent="-313493" algn="l" defTabSz="1567464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3683542" indent="-313493" algn="l" defTabSz="1567464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408" indent="-313493" algn="l" defTabSz="1567464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3732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464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51197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4929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8661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702393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126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858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7850" y="7501935"/>
            <a:ext cx="6741042" cy="9255970"/>
          </a:xfrm>
          <a:prstGeom prst="rect">
            <a:avLst/>
          </a:prstGeom>
        </p:spPr>
        <p:txBody>
          <a:bodyPr wrap="square" lIns="144375" tIns="72187" rIns="144375" bIns="72187">
            <a:spAutoFit/>
          </a:bodyPr>
          <a:lstStyle/>
          <a:p>
            <a:pPr defTabSz="117475"/>
            <a:r>
              <a:rPr lang="en-US" sz="3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Muscular Tension</a:t>
            </a:r>
          </a:p>
          <a:p>
            <a:pPr defTabSz="117475"/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Joint Pain</a:t>
            </a:r>
          </a:p>
          <a:p>
            <a:pPr defTabSz="117475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117475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Arthritic Joints</a:t>
            </a:r>
          </a:p>
          <a:p>
            <a:pPr defTabSz="117475"/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Fibromyalgia</a:t>
            </a:r>
          </a:p>
          <a:p>
            <a:pPr defTabSz="117475"/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3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Neck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	 	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Headaches/Migraines</a:t>
            </a:r>
          </a:p>
          <a:p>
            <a:pPr defTabSz="117475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Jaw (TMJ) </a:t>
            </a:r>
          </a:p>
          <a:p>
            <a:pPr defTabSz="117475"/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Shoulder Pain	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Frozen Shoulder	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Elbow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</a:p>
          <a:p>
            <a:pPr defTabSz="117475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 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Wrist/Hand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</a:p>
          <a:p>
            <a:pPr defTabSz="117475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Carpal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Tunnel</a:t>
            </a:r>
          </a:p>
          <a:p>
            <a:pPr defTabSz="117475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 	 </a:t>
            </a:r>
          </a:p>
        </p:txBody>
      </p:sp>
      <p:sp>
        <p:nvSpPr>
          <p:cNvPr id="4" name="Rectangle 3"/>
          <p:cNvSpPr/>
          <p:nvPr/>
        </p:nvSpPr>
        <p:spPr>
          <a:xfrm>
            <a:off x="5820740" y="7501935"/>
            <a:ext cx="5152059" cy="8678889"/>
          </a:xfrm>
          <a:prstGeom prst="rect">
            <a:avLst/>
          </a:prstGeom>
        </p:spPr>
        <p:txBody>
          <a:bodyPr wrap="square" lIns="144375" tIns="72187" rIns="144375" bIns="72187">
            <a:spAutoFit/>
          </a:bodyPr>
          <a:lstStyle/>
          <a:p>
            <a:pPr defTabSz="117475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Back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 defTabSz="117475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 </a:t>
            </a: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Hip/SI Joint Pain	 </a:t>
            </a:r>
          </a:p>
          <a:p>
            <a:pPr defTabSz="117475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 defTabSz="117475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Sciatica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Knee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defTabSz="117475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Ankle/Foot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	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Plantar Fasciitis	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Numbness/Tingling	 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Pinched Nerves	 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Bursitis	 	 	 	 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Tendonitis	 	 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pPr defTabSz="117475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Motor Vehicle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Injuries</a:t>
            </a:r>
          </a:p>
          <a:p>
            <a:pPr defTabSz="117475"/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7475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Sport Injuries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203" y="6538670"/>
            <a:ext cx="9844392" cy="976781"/>
          </a:xfrm>
          <a:prstGeom prst="rect">
            <a:avLst/>
          </a:prstGeom>
          <a:noFill/>
        </p:spPr>
        <p:txBody>
          <a:bodyPr wrap="square" lIns="144375" tIns="72187" rIns="144375" bIns="72187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Common Conditions</a:t>
            </a:r>
            <a:endParaRPr lang="en-US" sz="5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737" y="525358"/>
            <a:ext cx="8741304" cy="22082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Robert XXXX </a:t>
            </a:r>
          </a:p>
          <a:p>
            <a:pPr algn="ctr">
              <a:lnSpc>
                <a:spcPts val="33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Doctor of Chiropractic</a:t>
            </a:r>
          </a:p>
          <a:p>
            <a:pPr algn="ctr">
              <a:lnSpc>
                <a:spcPts val="33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1234 Main Street Suite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101 ~ Fort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Bragg CA 95437</a:t>
            </a:r>
          </a:p>
          <a:p>
            <a:pPr algn="ctr">
              <a:lnSpc>
                <a:spcPts val="33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707.962.0324</a:t>
            </a:r>
          </a:p>
          <a:p>
            <a:pPr algn="ctr">
              <a:lnSpc>
                <a:spcPts val="3300"/>
              </a:lnSpc>
            </a:pP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www.robertxxxdc.com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9873" y="4998485"/>
            <a:ext cx="9844392" cy="1530778"/>
          </a:xfrm>
          <a:prstGeom prst="rect">
            <a:avLst/>
          </a:prstGeom>
          <a:noFill/>
        </p:spPr>
        <p:txBody>
          <a:bodyPr wrap="square" lIns="144375" tIns="72187" rIns="144375" bIns="72187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Specialty Areas</a:t>
            </a:r>
          </a:p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Neurology ~ Children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203" y="2778054"/>
            <a:ext cx="9844392" cy="2084776"/>
          </a:xfrm>
          <a:prstGeom prst="rect">
            <a:avLst/>
          </a:prstGeom>
          <a:noFill/>
        </p:spPr>
        <p:txBody>
          <a:bodyPr wrap="square" lIns="144375" tIns="72187" rIns="144375" bIns="72187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Techniques &amp; Services</a:t>
            </a:r>
          </a:p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Gonstead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~ SOT ~ Activator</a:t>
            </a:r>
          </a:p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Rehab ~ Nutrition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98508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176</TotalTime>
  <Words>36</Words>
  <Application>Microsoft Office PowerPoint</Application>
  <PresentationFormat>Custom</PresentationFormat>
  <Paragraphs>60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Thatch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</dc:creator>
  <cp:lastModifiedBy>Marcus</cp:lastModifiedBy>
  <cp:revision>13</cp:revision>
  <dcterms:created xsi:type="dcterms:W3CDTF">2017-03-24T14:14:54Z</dcterms:created>
  <dcterms:modified xsi:type="dcterms:W3CDTF">2017-03-26T20:26:57Z</dcterms:modified>
</cp:coreProperties>
</file>