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10972800"/>
  <p:notesSz cx="6858000" cy="9144000"/>
  <p:defaultTextStyle>
    <a:defPPr>
      <a:defRPr lang="en-US"/>
    </a:defPPr>
    <a:lvl1pPr marL="0" algn="l" defTabSz="13914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95721" algn="l" defTabSz="13914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91442" algn="l" defTabSz="13914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87164" algn="l" defTabSz="13914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82885" algn="l" defTabSz="13914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78606" algn="l" defTabSz="13914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74327" algn="l" defTabSz="13914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70049" algn="l" defTabSz="13914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565770" algn="l" defTabSz="139144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1260" y="912"/>
      </p:cViewPr>
      <p:guideLst>
        <p:guide orient="horz" pos="3456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3408681"/>
            <a:ext cx="10881360" cy="2352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6217920"/>
            <a:ext cx="8961120" cy="2804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5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1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87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82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786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74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70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65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62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28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579476" y="703583"/>
            <a:ext cx="4213860" cy="149783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5674" y="703583"/>
            <a:ext cx="12430442" cy="149783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37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8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7051041"/>
            <a:ext cx="10881360" cy="2179320"/>
          </a:xfrm>
        </p:spPr>
        <p:txBody>
          <a:bodyPr anchor="t"/>
          <a:lstStyle>
            <a:lvl1pPr algn="l">
              <a:defRPr sz="6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650743"/>
            <a:ext cx="10881360" cy="2400299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95721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9144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8716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8288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7860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7432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7004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56577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63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35673" y="4097023"/>
            <a:ext cx="8321040" cy="1158493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70074" y="4097023"/>
            <a:ext cx="8323262" cy="1158493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88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439421"/>
            <a:ext cx="1152144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456182"/>
            <a:ext cx="5656263" cy="1023619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695721" indent="0">
              <a:buNone/>
              <a:defRPr sz="3000" b="1"/>
            </a:lvl2pPr>
            <a:lvl3pPr marL="1391442" indent="0">
              <a:buNone/>
              <a:defRPr sz="2700" b="1"/>
            </a:lvl3pPr>
            <a:lvl4pPr marL="2087164" indent="0">
              <a:buNone/>
              <a:defRPr sz="2400" b="1"/>
            </a:lvl4pPr>
            <a:lvl5pPr marL="2782885" indent="0">
              <a:buNone/>
              <a:defRPr sz="2400" b="1"/>
            </a:lvl5pPr>
            <a:lvl6pPr marL="3478606" indent="0">
              <a:buNone/>
              <a:defRPr sz="2400" b="1"/>
            </a:lvl6pPr>
            <a:lvl7pPr marL="4174327" indent="0">
              <a:buNone/>
              <a:defRPr sz="2400" b="1"/>
            </a:lvl7pPr>
            <a:lvl8pPr marL="4870049" indent="0">
              <a:buNone/>
              <a:defRPr sz="2400" b="1"/>
            </a:lvl8pPr>
            <a:lvl9pPr marL="5565770" indent="0">
              <a:buNone/>
              <a:defRPr sz="2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479801"/>
            <a:ext cx="5656263" cy="6322061"/>
          </a:xfrm>
        </p:spPr>
        <p:txBody>
          <a:bodyPr/>
          <a:lstStyle>
            <a:lvl1pPr>
              <a:defRPr sz="37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456182"/>
            <a:ext cx="5658485" cy="1023619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695721" indent="0">
              <a:buNone/>
              <a:defRPr sz="3000" b="1"/>
            </a:lvl2pPr>
            <a:lvl3pPr marL="1391442" indent="0">
              <a:buNone/>
              <a:defRPr sz="2700" b="1"/>
            </a:lvl3pPr>
            <a:lvl4pPr marL="2087164" indent="0">
              <a:buNone/>
              <a:defRPr sz="2400" b="1"/>
            </a:lvl4pPr>
            <a:lvl5pPr marL="2782885" indent="0">
              <a:buNone/>
              <a:defRPr sz="2400" b="1"/>
            </a:lvl5pPr>
            <a:lvl6pPr marL="3478606" indent="0">
              <a:buNone/>
              <a:defRPr sz="2400" b="1"/>
            </a:lvl6pPr>
            <a:lvl7pPr marL="4174327" indent="0">
              <a:buNone/>
              <a:defRPr sz="2400" b="1"/>
            </a:lvl7pPr>
            <a:lvl8pPr marL="4870049" indent="0">
              <a:buNone/>
              <a:defRPr sz="2400" b="1"/>
            </a:lvl8pPr>
            <a:lvl9pPr marL="5565770" indent="0">
              <a:buNone/>
              <a:defRPr sz="2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479801"/>
            <a:ext cx="5658485" cy="6322061"/>
          </a:xfrm>
        </p:spPr>
        <p:txBody>
          <a:bodyPr/>
          <a:lstStyle>
            <a:lvl1pPr>
              <a:defRPr sz="37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0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0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063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2" y="436880"/>
            <a:ext cx="4211638" cy="1859280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436882"/>
            <a:ext cx="7156450" cy="9364981"/>
          </a:xfrm>
        </p:spPr>
        <p:txBody>
          <a:bodyPr/>
          <a:lstStyle>
            <a:lvl1pPr>
              <a:defRPr sz="4900"/>
            </a:lvl1pPr>
            <a:lvl2pPr>
              <a:defRPr sz="4300"/>
            </a:lvl2pPr>
            <a:lvl3pPr>
              <a:defRPr sz="37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2" y="2296162"/>
            <a:ext cx="4211638" cy="7505701"/>
          </a:xfrm>
        </p:spPr>
        <p:txBody>
          <a:bodyPr/>
          <a:lstStyle>
            <a:lvl1pPr marL="0" indent="0">
              <a:buNone/>
              <a:defRPr sz="2100"/>
            </a:lvl1pPr>
            <a:lvl2pPr marL="695721" indent="0">
              <a:buNone/>
              <a:defRPr sz="1800"/>
            </a:lvl2pPr>
            <a:lvl3pPr marL="1391442" indent="0">
              <a:buNone/>
              <a:defRPr sz="1500"/>
            </a:lvl3pPr>
            <a:lvl4pPr marL="2087164" indent="0">
              <a:buNone/>
              <a:defRPr sz="1400"/>
            </a:lvl4pPr>
            <a:lvl5pPr marL="2782885" indent="0">
              <a:buNone/>
              <a:defRPr sz="1400"/>
            </a:lvl5pPr>
            <a:lvl6pPr marL="3478606" indent="0">
              <a:buNone/>
              <a:defRPr sz="1400"/>
            </a:lvl6pPr>
            <a:lvl7pPr marL="4174327" indent="0">
              <a:buNone/>
              <a:defRPr sz="1400"/>
            </a:lvl7pPr>
            <a:lvl8pPr marL="4870049" indent="0">
              <a:buNone/>
              <a:defRPr sz="1400"/>
            </a:lvl8pPr>
            <a:lvl9pPr marL="556577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342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4" y="7680961"/>
            <a:ext cx="7680960" cy="90678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4" y="980440"/>
            <a:ext cx="7680960" cy="6583680"/>
          </a:xfrm>
        </p:spPr>
        <p:txBody>
          <a:bodyPr/>
          <a:lstStyle>
            <a:lvl1pPr marL="0" indent="0">
              <a:buNone/>
              <a:defRPr sz="4900"/>
            </a:lvl1pPr>
            <a:lvl2pPr marL="695721" indent="0">
              <a:buNone/>
              <a:defRPr sz="4300"/>
            </a:lvl2pPr>
            <a:lvl3pPr marL="1391442" indent="0">
              <a:buNone/>
              <a:defRPr sz="3700"/>
            </a:lvl3pPr>
            <a:lvl4pPr marL="2087164" indent="0">
              <a:buNone/>
              <a:defRPr sz="3000"/>
            </a:lvl4pPr>
            <a:lvl5pPr marL="2782885" indent="0">
              <a:buNone/>
              <a:defRPr sz="3000"/>
            </a:lvl5pPr>
            <a:lvl6pPr marL="3478606" indent="0">
              <a:buNone/>
              <a:defRPr sz="3000"/>
            </a:lvl6pPr>
            <a:lvl7pPr marL="4174327" indent="0">
              <a:buNone/>
              <a:defRPr sz="3000"/>
            </a:lvl7pPr>
            <a:lvl8pPr marL="4870049" indent="0">
              <a:buNone/>
              <a:defRPr sz="3000"/>
            </a:lvl8pPr>
            <a:lvl9pPr marL="5565770" indent="0">
              <a:buNone/>
              <a:defRPr sz="3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4" y="8587742"/>
            <a:ext cx="7680960" cy="1287779"/>
          </a:xfrm>
        </p:spPr>
        <p:txBody>
          <a:bodyPr/>
          <a:lstStyle>
            <a:lvl1pPr marL="0" indent="0">
              <a:buNone/>
              <a:defRPr sz="2100"/>
            </a:lvl1pPr>
            <a:lvl2pPr marL="695721" indent="0">
              <a:buNone/>
              <a:defRPr sz="1800"/>
            </a:lvl2pPr>
            <a:lvl3pPr marL="1391442" indent="0">
              <a:buNone/>
              <a:defRPr sz="1500"/>
            </a:lvl3pPr>
            <a:lvl4pPr marL="2087164" indent="0">
              <a:buNone/>
              <a:defRPr sz="1400"/>
            </a:lvl4pPr>
            <a:lvl5pPr marL="2782885" indent="0">
              <a:buNone/>
              <a:defRPr sz="1400"/>
            </a:lvl5pPr>
            <a:lvl6pPr marL="3478606" indent="0">
              <a:buNone/>
              <a:defRPr sz="1400"/>
            </a:lvl6pPr>
            <a:lvl7pPr marL="4174327" indent="0">
              <a:buNone/>
              <a:defRPr sz="1400"/>
            </a:lvl7pPr>
            <a:lvl8pPr marL="4870049" indent="0">
              <a:buNone/>
              <a:defRPr sz="1400"/>
            </a:lvl8pPr>
            <a:lvl9pPr marL="556577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7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439421"/>
            <a:ext cx="11521440" cy="1828800"/>
          </a:xfrm>
          <a:prstGeom prst="rect">
            <a:avLst/>
          </a:prstGeom>
        </p:spPr>
        <p:txBody>
          <a:bodyPr vert="horz" lIns="139144" tIns="69572" rIns="139144" bIns="6957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560322"/>
            <a:ext cx="11521440" cy="7241541"/>
          </a:xfrm>
          <a:prstGeom prst="rect">
            <a:avLst/>
          </a:prstGeom>
        </p:spPr>
        <p:txBody>
          <a:bodyPr vert="horz" lIns="139144" tIns="69572" rIns="139144" bIns="6957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10170161"/>
            <a:ext cx="2987040" cy="584200"/>
          </a:xfrm>
          <a:prstGeom prst="rect">
            <a:avLst/>
          </a:prstGeom>
        </p:spPr>
        <p:txBody>
          <a:bodyPr vert="horz" lIns="139144" tIns="69572" rIns="139144" bIns="69572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93362-0F3A-44CA-BB12-E4799692CDA1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10170161"/>
            <a:ext cx="4053840" cy="584200"/>
          </a:xfrm>
          <a:prstGeom prst="rect">
            <a:avLst/>
          </a:prstGeom>
        </p:spPr>
        <p:txBody>
          <a:bodyPr vert="horz" lIns="139144" tIns="69572" rIns="139144" bIns="69572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1" y="10170161"/>
            <a:ext cx="2987040" cy="584200"/>
          </a:xfrm>
          <a:prstGeom prst="rect">
            <a:avLst/>
          </a:prstGeom>
        </p:spPr>
        <p:txBody>
          <a:bodyPr vert="horz" lIns="139144" tIns="69572" rIns="139144" bIns="69572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1D54E-A5CC-4758-AAF1-6B2064B7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38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91442" rtl="0" eaLnBrk="1" latinLnBrk="0" hangingPunct="1">
        <a:spcBef>
          <a:spcPct val="0"/>
        </a:spcBef>
        <a:buNone/>
        <a:defRPr sz="6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791" indent="-521791" algn="l" defTabSz="1391442" rtl="0" eaLnBrk="1" latinLnBrk="0" hangingPunct="1">
        <a:spcBef>
          <a:spcPct val="20000"/>
        </a:spcBef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130547" indent="-434826" algn="l" defTabSz="1391442" rtl="0" eaLnBrk="1" latinLnBrk="0" hangingPunct="1">
        <a:spcBef>
          <a:spcPct val="20000"/>
        </a:spcBef>
        <a:buFont typeface="Arial" panose="020B0604020202020204" pitchFamily="34" charset="0"/>
        <a:buChar char="–"/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1739303" indent="-347861" algn="l" defTabSz="1391442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435024" indent="-347861" algn="l" defTabSz="1391442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46" indent="-347861" algn="l" defTabSz="1391442" rtl="0" eaLnBrk="1" latinLnBrk="0" hangingPunct="1">
        <a:spcBef>
          <a:spcPct val="20000"/>
        </a:spcBef>
        <a:buFont typeface="Arial" panose="020B0604020202020204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826467" indent="-347861" algn="l" defTabSz="1391442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522188" indent="-347861" algn="l" defTabSz="1391442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217909" indent="-347861" algn="l" defTabSz="1391442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913631" indent="-347861" algn="l" defTabSz="1391442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1442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95721" algn="l" defTabSz="1391442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91442" algn="l" defTabSz="1391442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87164" algn="l" defTabSz="1391442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82885" algn="l" defTabSz="1391442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78606" algn="l" defTabSz="1391442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74327" algn="l" defTabSz="1391442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70049" algn="l" defTabSz="1391442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565770" algn="l" defTabSz="1391442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12039600" cy="10521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9723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Marcus</dc:creator>
  <cp:lastModifiedBy>Marcus</cp:lastModifiedBy>
  <cp:revision>1</cp:revision>
  <dcterms:created xsi:type="dcterms:W3CDTF">2017-03-26T19:43:38Z</dcterms:created>
  <dcterms:modified xsi:type="dcterms:W3CDTF">2017-03-26T19:46:11Z</dcterms:modified>
</cp:coreProperties>
</file>