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  <p:sldMasterId id="2147483761" r:id="rId2"/>
  </p:sldMasterIdLst>
  <p:notesMasterIdLst>
    <p:notesMasterId r:id="rId4"/>
  </p:notesMasterIdLst>
  <p:sldIdLst>
    <p:sldId id="257" r:id="rId3"/>
  </p:sldIdLst>
  <p:sldSz cx="9829800" cy="7543800"/>
  <p:notesSz cx="6858000" cy="9144000"/>
  <p:defaultTextStyle>
    <a:defPPr>
      <a:defRPr lang="en-US"/>
    </a:defPPr>
    <a:lvl1pPr marL="0" algn="l" defTabSz="9926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6337" algn="l" defTabSz="9926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2675" algn="l" defTabSz="9926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89013" algn="l" defTabSz="9926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85351" algn="l" defTabSz="9926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1688" algn="l" defTabSz="9926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78025" algn="l" defTabSz="9926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74364" algn="l" defTabSz="9926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70701" algn="l" defTabSz="99267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184" userDrawn="1">
          <p15:clr>
            <a:srgbClr val="A4A3A4"/>
          </p15:clr>
        </p15:guide>
        <p15:guide id="2" pos="34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-1752" y="-360"/>
      </p:cViewPr>
      <p:guideLst>
        <p:guide orient="horz" pos="2376"/>
        <p:guide pos="31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CEDD8-68E6-4D8C-ACDD-E4E2BFFFAF4C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43000"/>
            <a:ext cx="4022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CC169-831B-4BF3-BACE-516FBC046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31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267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6337" algn="l" defTabSz="99267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2675" algn="l" defTabSz="99267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89013" algn="l" defTabSz="99267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85351" algn="l" defTabSz="99267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1688" algn="l" defTabSz="99267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78025" algn="l" defTabSz="99267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74364" algn="l" defTabSz="99267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70701" algn="l" defTabSz="99267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EDBC9-B598-4BFC-AA2E-CB99B7B85C52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85800"/>
            <a:ext cx="4467225" cy="34290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3201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3524"/>
            <a:ext cx="9747885" cy="7578200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D9CE86-1730-4014-82E3-44F99839E91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0" y="2095500"/>
            <a:ext cx="5324475" cy="34366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267" tIns="49634" rIns="99267" bIns="49634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1" y="2263140"/>
            <a:ext cx="5161499" cy="3103087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745" y="2343468"/>
            <a:ext cx="4751070" cy="1760360"/>
          </a:xfrm>
        </p:spPr>
        <p:txBody>
          <a:bodyPr anchor="b">
            <a:normAutofit/>
          </a:bodyPr>
          <a:lstStyle>
            <a:lvl1pPr algn="l">
              <a:defRPr sz="3900" b="1" cap="none" spc="44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745" y="4107180"/>
            <a:ext cx="4751070" cy="117348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FFFFFF"/>
                </a:solidFill>
              </a:defRPr>
            </a:lvl1pPr>
            <a:lvl2pPr marL="4963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2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9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5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1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8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74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70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C7C90F-0419-4409-8C9C-7BC05A52CD7B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6605" y="302102"/>
            <a:ext cx="2211705" cy="64366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1490" y="302102"/>
            <a:ext cx="6471285" cy="64366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E55D09-83FA-4592-AEC4-B0AE8C75B3F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91490" y="4069784"/>
            <a:ext cx="8928735" cy="1257300"/>
          </a:xfrm>
        </p:spPr>
        <p:txBody>
          <a:bodyPr>
            <a:noAutofit/>
          </a:bodyPr>
          <a:lstStyle>
            <a:lvl1pPr marL="0" indent="0" algn="ctr">
              <a:buNone/>
              <a:defRPr sz="2400" spc="109" baseline="0">
                <a:solidFill>
                  <a:schemeClr val="tx2"/>
                </a:solidFill>
              </a:defRPr>
            </a:lvl1pPr>
            <a:lvl2pPr marL="496382" indent="0" algn="ctr">
              <a:buNone/>
            </a:lvl2pPr>
            <a:lvl3pPr marL="992764" indent="0" algn="ctr">
              <a:buNone/>
            </a:lvl3pPr>
            <a:lvl4pPr marL="1489146" indent="0" algn="ctr">
              <a:buNone/>
            </a:lvl4pPr>
            <a:lvl5pPr marL="1985528" indent="0" algn="ctr">
              <a:buNone/>
            </a:lvl5pPr>
            <a:lvl6pPr marL="2481910" indent="0" algn="ctr">
              <a:buNone/>
            </a:lvl6pPr>
            <a:lvl7pPr marL="2978292" indent="0" algn="ctr">
              <a:buNone/>
            </a:lvl7pPr>
            <a:lvl8pPr marL="3474674" indent="0" algn="ctr">
              <a:buNone/>
            </a:lvl8pPr>
            <a:lvl9pPr marL="3971056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91490" y="1577105"/>
            <a:ext cx="8928735" cy="217932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52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573398" y="3905139"/>
            <a:ext cx="3194685" cy="174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061717" y="3905139"/>
            <a:ext cx="3194685" cy="174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880874" y="3878932"/>
            <a:ext cx="49149" cy="50292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9276" tIns="49638" rIns="99276" bIns="49638"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3900">
              <a:solidFill>
                <a:prstClr val="white"/>
              </a:solidFill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BF620E9-C289-4B6A-B5F3-8D39F12A6E26}" type="slidenum">
              <a:rPr lang="en-US" altLang="en-US" smtClean="0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029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91490" y="1676400"/>
            <a:ext cx="8846820" cy="5029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25FEA73-C2D7-496B-9718-680B0907C0D0}" type="slidenum">
              <a:rPr lang="en-US" altLang="en-US" smtClean="0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74190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7D4D59-43B0-428B-9311-5F39866070FF}" type="slidenum">
              <a:rPr lang="en-US" altLang="en-US" smtClean="0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235" y="3855720"/>
            <a:ext cx="8519160" cy="150876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52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7235" y="5454750"/>
            <a:ext cx="8519160" cy="1083210"/>
          </a:xfrm>
        </p:spPr>
        <p:txBody>
          <a:bodyPr anchor="t"/>
          <a:lstStyle>
            <a:lvl1pPr marL="0" indent="0">
              <a:buNone/>
              <a:defRPr sz="2200" spc="109" baseline="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7235" y="5408692"/>
            <a:ext cx="8519160" cy="473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6572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DA20A9-EA02-4CBA-A626-F62F0C7DAE67}" type="slidenum">
              <a:rPr lang="en-US" altLang="en-US" smtClean="0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91490" y="1676400"/>
            <a:ext cx="4364431" cy="5029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996815" y="1676400"/>
            <a:ext cx="4364431" cy="5029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08007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01AF7C-4035-452D-BC77-22D8C0782FF8}" type="slidenum">
              <a:rPr lang="en-US" altLang="en-US" smtClean="0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490" y="1539552"/>
            <a:ext cx="4343202" cy="8382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9276" tIns="49638" rIns="99276" bIns="49638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800" b="1">
                <a:solidFill>
                  <a:schemeClr val="tx2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91490" y="2422086"/>
            <a:ext cx="4341495" cy="4304995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998522" y="2422086"/>
            <a:ext cx="4341495" cy="4304995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490" y="170993"/>
            <a:ext cx="8846820" cy="12573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996815" y="1539552"/>
            <a:ext cx="4343202" cy="8382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9276" tIns="49638" rIns="99276" bIns="49638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800" b="1" baseline="0">
                <a:solidFill>
                  <a:schemeClr val="tx2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605166" y="2398241"/>
            <a:ext cx="4030218" cy="174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111496" y="2398241"/>
            <a:ext cx="4030218" cy="174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986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4FEF59-4A43-4BA7-A9EE-1100E0CBBCAC}" type="slidenum">
              <a:rPr lang="en-US" altLang="en-US" smtClean="0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6583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F8779D-D773-490D-B5E8-D26A699900F0}" type="slidenum">
              <a:rPr lang="en-US" altLang="en-US" smtClean="0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989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91490" y="502920"/>
            <a:ext cx="6717030" cy="62865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290435" y="1760220"/>
            <a:ext cx="2133067" cy="4107180"/>
          </a:xfrm>
        </p:spPr>
        <p:txBody>
          <a:bodyPr tIns="49638" bIns="49638" anchor="t" anchorCtr="0"/>
          <a:lstStyle>
            <a:lvl1pPr marL="0" indent="0">
              <a:lnSpc>
                <a:spcPct val="125000"/>
              </a:lnSpc>
              <a:spcAft>
                <a:spcPts val="1086"/>
              </a:spcAft>
              <a:buNone/>
              <a:defRPr sz="1700">
                <a:solidFill>
                  <a:schemeClr val="tx2"/>
                </a:solidFill>
              </a:defRPr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7290435" y="502920"/>
            <a:ext cx="2129790" cy="1173480"/>
          </a:xfrm>
        </p:spPr>
        <p:txBody>
          <a:bodyPr lIns="99276" tIns="99276" anchor="b" anchorCtr="0"/>
          <a:lstStyle>
            <a:lvl1pPr algn="l">
              <a:buNone/>
              <a:defRPr sz="2000" b="1" spc="-54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8FC4F57-1B32-4A51-9130-A693D123C9E9}" type="slidenum">
              <a:rPr lang="en-US" altLang="en-US" smtClean="0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8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7036F2-80C0-4F3F-B1E5-BA1730C4BE82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6605" y="502920"/>
            <a:ext cx="2211705" cy="1173480"/>
          </a:xfrm>
        </p:spPr>
        <p:txBody>
          <a:bodyPr lIns="99276" tIns="99276" anchor="b" anchorCtr="0"/>
          <a:lstStyle>
            <a:lvl1pPr algn="l">
              <a:buNone/>
              <a:defRPr sz="2000" b="1" spc="-54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1490" y="502920"/>
            <a:ext cx="6471285" cy="611886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5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6605" y="1760220"/>
            <a:ext cx="2211705" cy="486156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86"/>
              </a:spcAft>
              <a:buFontTx/>
              <a:buNone/>
              <a:defRPr sz="1700" b="0">
                <a:solidFill>
                  <a:schemeClr val="tx2"/>
                </a:solidFill>
              </a:defRPr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C7EED89-6300-4514-8F33-FDCB2A97BECF}" type="slidenum">
              <a:rPr lang="en-US" altLang="en-US" smtClean="0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07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F25B7-9B51-473D-8A38-0ACF959299CA}" type="slidenum">
              <a:rPr lang="en-US" altLang="en-US" smtClean="0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4064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6605" y="302102"/>
            <a:ext cx="2211705" cy="6436678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1490" y="302102"/>
            <a:ext cx="6471285" cy="6436678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FEFAC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29792-0FDB-4CCC-9922-379AD9B7365A}" type="slidenum">
              <a:rPr lang="en-US" altLang="en-US" smtClean="0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249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3" y="-33526"/>
            <a:ext cx="9747884" cy="5330952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742285"/>
            <a:ext cx="9829800" cy="2095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267" tIns="49634" rIns="99267" bIns="49634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826105"/>
            <a:ext cx="9829800" cy="174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752218"/>
            <a:ext cx="9829800" cy="174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490" y="6183501"/>
            <a:ext cx="8928735" cy="456114"/>
          </a:xfrm>
        </p:spPr>
        <p:txBody>
          <a:bodyPr anchor="t"/>
          <a:lstStyle>
            <a:lvl1pPr marL="0" indent="0">
              <a:buNone/>
              <a:defRPr sz="2200">
                <a:solidFill>
                  <a:srgbClr val="FFFFFF"/>
                </a:solidFill>
              </a:defRPr>
            </a:lvl1pPr>
            <a:lvl2pPr marL="49633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267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901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853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16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780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743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707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91490" y="4909925"/>
            <a:ext cx="8928735" cy="1257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9807E-8231-42D1-8FAF-0ECB62997657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1490" y="1760221"/>
            <a:ext cx="4341495" cy="4978559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6815" y="1760221"/>
            <a:ext cx="4341495" cy="4978559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079F7-1753-49A1-A7F1-D6832FEEB7DB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491" y="1688625"/>
            <a:ext cx="4343202" cy="703738"/>
          </a:xfrm>
        </p:spPr>
        <p:txBody>
          <a:bodyPr anchor="b"/>
          <a:lstStyle>
            <a:lvl1pPr marL="0" indent="0" algn="ctr">
              <a:buNone/>
              <a:defRPr sz="2600" b="1"/>
            </a:lvl1pPr>
            <a:lvl2pPr marL="496337" indent="0">
              <a:buNone/>
              <a:defRPr sz="2200" b="1"/>
            </a:lvl2pPr>
            <a:lvl3pPr marL="992675" indent="0">
              <a:buNone/>
              <a:defRPr sz="2000" b="1"/>
            </a:lvl3pPr>
            <a:lvl4pPr marL="1489013" indent="0">
              <a:buNone/>
              <a:defRPr sz="1700" b="1"/>
            </a:lvl4pPr>
            <a:lvl5pPr marL="1985351" indent="0">
              <a:buNone/>
              <a:defRPr sz="1700" b="1"/>
            </a:lvl5pPr>
            <a:lvl6pPr marL="2481688" indent="0">
              <a:buNone/>
              <a:defRPr sz="1700" b="1"/>
            </a:lvl6pPr>
            <a:lvl7pPr marL="2978025" indent="0">
              <a:buNone/>
              <a:defRPr sz="1700" b="1"/>
            </a:lvl7pPr>
            <a:lvl8pPr marL="3474364" indent="0">
              <a:buNone/>
              <a:defRPr sz="1700" b="1"/>
            </a:lvl8pPr>
            <a:lvl9pPr marL="3970701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1" y="2392363"/>
            <a:ext cx="4343202" cy="43464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3403" y="1688625"/>
            <a:ext cx="4344908" cy="703738"/>
          </a:xfrm>
        </p:spPr>
        <p:txBody>
          <a:bodyPr anchor="b"/>
          <a:lstStyle>
            <a:lvl1pPr marL="0" indent="0" algn="ctr">
              <a:buNone/>
              <a:defRPr sz="2600" b="1"/>
            </a:lvl1pPr>
            <a:lvl2pPr marL="496337" indent="0">
              <a:buNone/>
              <a:defRPr sz="2200" b="1"/>
            </a:lvl2pPr>
            <a:lvl3pPr marL="992675" indent="0">
              <a:buNone/>
              <a:defRPr sz="2000" b="1"/>
            </a:lvl3pPr>
            <a:lvl4pPr marL="1489013" indent="0">
              <a:buNone/>
              <a:defRPr sz="1700" b="1"/>
            </a:lvl4pPr>
            <a:lvl5pPr marL="1985351" indent="0">
              <a:buNone/>
              <a:defRPr sz="1700" b="1"/>
            </a:lvl5pPr>
            <a:lvl6pPr marL="2481688" indent="0">
              <a:buNone/>
              <a:defRPr sz="1700" b="1"/>
            </a:lvl6pPr>
            <a:lvl7pPr marL="2978025" indent="0">
              <a:buNone/>
              <a:defRPr sz="1700" b="1"/>
            </a:lvl7pPr>
            <a:lvl8pPr marL="3474364" indent="0">
              <a:buNone/>
              <a:defRPr sz="1700" b="1"/>
            </a:lvl8pPr>
            <a:lvl9pPr marL="3970701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93403" y="2392363"/>
            <a:ext cx="4344908" cy="43464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DF1964-8E88-45E4-89EA-E92FC7AF188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00195-4218-46B6-8493-9A165CB97B0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0F34A-0BEB-4305-B41D-8A29A8BBD9F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0430" y="300356"/>
            <a:ext cx="5897880" cy="6438424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8200E-9FBA-4AAE-B358-3AB0A3E5F131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0" y="1719987"/>
            <a:ext cx="2968600" cy="364449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267" tIns="49634" rIns="99267" bIns="49634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75049" y="3543483"/>
            <a:ext cx="3319272" cy="85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884274"/>
            <a:ext cx="2850642" cy="174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5206899"/>
            <a:ext cx="2850642" cy="174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30" y="2092147"/>
            <a:ext cx="2555748" cy="1508760"/>
          </a:xfrm>
        </p:spPr>
        <p:txBody>
          <a:bodyPr anchor="b">
            <a:normAutofit/>
          </a:bodyPr>
          <a:lstStyle>
            <a:lvl1pPr algn="l" defTabSz="992675" rtl="0" eaLnBrk="1" latinLnBrk="0" hangingPunct="1">
              <a:spcBef>
                <a:spcPct val="0"/>
              </a:spcBef>
              <a:buNone/>
              <a:tabLst>
                <a:tab pos="4158552" algn="l"/>
              </a:tabLst>
              <a:defRPr lang="en-US" sz="2800" b="1" kern="1200" cap="none" spc="22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3830" y="3600907"/>
            <a:ext cx="2555748" cy="150876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96337" indent="0">
              <a:buNone/>
              <a:defRPr sz="1300"/>
            </a:lvl2pPr>
            <a:lvl3pPr marL="992675" indent="0">
              <a:buNone/>
              <a:defRPr sz="1100"/>
            </a:lvl3pPr>
            <a:lvl4pPr marL="1489013" indent="0">
              <a:buNone/>
              <a:defRPr sz="900"/>
            </a:lvl4pPr>
            <a:lvl5pPr marL="1985351" indent="0">
              <a:buNone/>
              <a:defRPr sz="900"/>
            </a:lvl5pPr>
            <a:lvl6pPr marL="2481688" indent="0">
              <a:buNone/>
              <a:defRPr sz="900"/>
            </a:lvl6pPr>
            <a:lvl7pPr marL="2978025" indent="0">
              <a:buNone/>
              <a:defRPr sz="900"/>
            </a:lvl7pPr>
            <a:lvl8pPr marL="3474364" indent="0">
              <a:buNone/>
              <a:defRPr sz="900"/>
            </a:lvl8pPr>
            <a:lvl9pPr marL="397070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40430" y="419100"/>
            <a:ext cx="5979795" cy="620268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500"/>
            </a:lvl1pPr>
            <a:lvl2pPr marL="496337" indent="0">
              <a:buNone/>
              <a:defRPr sz="3000"/>
            </a:lvl2pPr>
            <a:lvl3pPr marL="992675" indent="0">
              <a:buNone/>
              <a:defRPr sz="2600"/>
            </a:lvl3pPr>
            <a:lvl4pPr marL="1489013" indent="0">
              <a:buNone/>
              <a:defRPr sz="2200"/>
            </a:lvl4pPr>
            <a:lvl5pPr marL="1985351" indent="0">
              <a:buNone/>
              <a:defRPr sz="2200"/>
            </a:lvl5pPr>
            <a:lvl6pPr marL="2481688" indent="0">
              <a:buNone/>
              <a:defRPr sz="2200"/>
            </a:lvl6pPr>
            <a:lvl7pPr marL="2978025" indent="0">
              <a:buNone/>
              <a:defRPr sz="2200"/>
            </a:lvl7pPr>
            <a:lvl8pPr marL="3474364" indent="0">
              <a:buNone/>
              <a:defRPr sz="2200"/>
            </a:lvl8pPr>
            <a:lvl9pPr marL="3970701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3FF795-DE8D-49FF-A9CE-D582F033273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1719987"/>
            <a:ext cx="2968600" cy="364449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267" tIns="49634" rIns="99267" bIns="49634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75049" y="3543483"/>
            <a:ext cx="3319272" cy="85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884274"/>
            <a:ext cx="2850642" cy="174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5206899"/>
            <a:ext cx="2850642" cy="174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07" y="2095500"/>
            <a:ext cx="2555748" cy="1508760"/>
          </a:xfrm>
        </p:spPr>
        <p:txBody>
          <a:bodyPr anchor="b">
            <a:normAutofit/>
          </a:bodyPr>
          <a:lstStyle>
            <a:lvl1pPr algn="l">
              <a:defRPr sz="2800" b="1" cap="none" spc="22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3830" y="3604260"/>
            <a:ext cx="2555748" cy="150876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96337" indent="0">
              <a:buNone/>
              <a:defRPr sz="1300"/>
            </a:lvl2pPr>
            <a:lvl3pPr marL="992675" indent="0">
              <a:buNone/>
              <a:defRPr sz="1100"/>
            </a:lvl3pPr>
            <a:lvl4pPr marL="1489013" indent="0">
              <a:buNone/>
              <a:defRPr sz="900"/>
            </a:lvl4pPr>
            <a:lvl5pPr marL="1985351" indent="0">
              <a:buNone/>
              <a:defRPr sz="900"/>
            </a:lvl5pPr>
            <a:lvl6pPr marL="2481688" indent="0">
              <a:buNone/>
              <a:defRPr sz="900"/>
            </a:lvl6pPr>
            <a:lvl7pPr marL="2978025" indent="0">
              <a:buNone/>
              <a:defRPr sz="900"/>
            </a:lvl7pPr>
            <a:lvl8pPr marL="3474364" indent="0">
              <a:buNone/>
              <a:defRPr sz="900"/>
            </a:lvl8pPr>
            <a:lvl9pPr marL="397070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60553" y="150876"/>
            <a:ext cx="9534906" cy="7242048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267" tIns="49634" rIns="99267" bIns="49634"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1490" y="302102"/>
            <a:ext cx="8846820" cy="1257300"/>
          </a:xfrm>
          <a:prstGeom prst="rect">
            <a:avLst/>
          </a:prstGeom>
        </p:spPr>
        <p:txBody>
          <a:bodyPr vert="horz" lIns="99267" tIns="49634" rIns="99267" bIns="49634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490" y="1760221"/>
            <a:ext cx="8846820" cy="4978559"/>
          </a:xfrm>
          <a:prstGeom prst="rect">
            <a:avLst/>
          </a:prstGeom>
        </p:spPr>
        <p:txBody>
          <a:bodyPr vert="horz" lIns="99267" tIns="49634" rIns="99267" bIns="4963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1490" y="6943649"/>
            <a:ext cx="2293620" cy="401638"/>
          </a:xfrm>
          <a:prstGeom prst="rect">
            <a:avLst/>
          </a:prstGeom>
        </p:spPr>
        <p:txBody>
          <a:bodyPr vert="horz" lIns="99267" tIns="49634" rIns="99267" bIns="49634" rtlCol="0" anchor="ctr"/>
          <a:lstStyle>
            <a:lvl1pPr algn="l">
              <a:defRPr sz="1300">
                <a:solidFill>
                  <a:schemeClr val="tx2"/>
                </a:solidFill>
              </a:defRPr>
            </a:lvl1pPr>
          </a:lstStyle>
          <a:p>
            <a:pPr defTabSz="694907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3458" y="6943649"/>
            <a:ext cx="3742886" cy="401638"/>
          </a:xfrm>
          <a:prstGeom prst="rect">
            <a:avLst/>
          </a:prstGeom>
        </p:spPr>
        <p:txBody>
          <a:bodyPr vert="horz" lIns="99267" tIns="49634" rIns="99267" bIns="49634" rtlCol="0" anchor="ctr"/>
          <a:lstStyle>
            <a:lvl1pPr algn="ctr">
              <a:defRPr sz="1300">
                <a:solidFill>
                  <a:schemeClr val="tx2"/>
                </a:solidFill>
              </a:defRPr>
            </a:lvl1pPr>
          </a:lstStyle>
          <a:p>
            <a:pPr defTabSz="694907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44690" y="6943649"/>
            <a:ext cx="2293620" cy="401638"/>
          </a:xfrm>
          <a:prstGeom prst="rect">
            <a:avLst/>
          </a:prstGeom>
        </p:spPr>
        <p:txBody>
          <a:bodyPr vert="horz" lIns="99267" tIns="49634" rIns="99267" bIns="49634" rtlCol="0" anchor="ctr"/>
          <a:lstStyle>
            <a:lvl1pPr algn="r">
              <a:defRPr sz="1300">
                <a:solidFill>
                  <a:schemeClr val="tx2"/>
                </a:solidFill>
              </a:defRPr>
            </a:lvl1pPr>
          </a:lstStyle>
          <a:p>
            <a:pPr defTabSz="694907" fontAlgn="base">
              <a:spcBef>
                <a:spcPct val="0"/>
              </a:spcBef>
              <a:spcAft>
                <a:spcPct val="0"/>
              </a:spcAft>
              <a:defRPr/>
            </a:pPr>
            <a:fld id="{A410F842-3E77-4627-B10B-DE37ACDA0801}" type="slidenum">
              <a:rPr lang="en-US" smtClean="0">
                <a:solidFill>
                  <a:srgbClr val="FFFFFF"/>
                </a:solidFill>
              </a:rPr>
              <a:pPr defTabSz="69490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92675" rtl="0" eaLnBrk="1" latinLnBrk="0" hangingPunct="1">
        <a:spcBef>
          <a:spcPct val="0"/>
        </a:spcBef>
        <a:buNone/>
        <a:tabLst>
          <a:tab pos="4158552" algn="l"/>
        </a:tabLst>
        <a:defRPr sz="3900" b="1" kern="1200" cap="none" spc="54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97802" indent="-297802" algn="l" defTabSz="992675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1pPr>
      <a:lvl2pPr marL="595605" indent="-198535" algn="l" defTabSz="992675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92675" indent="-248169" algn="l" defTabSz="992675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1290478" indent="-248169" algn="l" defTabSz="992675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88280" indent="-248169" algn="l" defTabSz="992675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7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836449" indent="-198535" algn="l" defTabSz="992675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618" indent="-198535" algn="l" defTabSz="992675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332787" indent="-198535" algn="l" defTabSz="992675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2580956" indent="-198535" algn="l" defTabSz="992675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26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6337" algn="l" defTabSz="9926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2675" algn="l" defTabSz="9926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89013" algn="l" defTabSz="9926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5351" algn="l" defTabSz="9926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688" algn="l" defTabSz="9926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8025" algn="l" defTabSz="9926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74364" algn="l" defTabSz="9926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70701" algn="l" defTabSz="99267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91490" y="1592581"/>
            <a:ext cx="8846820" cy="5146199"/>
          </a:xfrm>
          <a:prstGeom prst="rect">
            <a:avLst/>
          </a:prstGeom>
        </p:spPr>
        <p:txBody>
          <a:bodyPr vert="horz" lIns="99276" tIns="49638" rIns="99276" bIns="49638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6225540" y="6824034"/>
            <a:ext cx="2785110" cy="422453"/>
          </a:xfrm>
          <a:prstGeom prst="rect">
            <a:avLst/>
          </a:prstGeom>
        </p:spPr>
        <p:txBody>
          <a:bodyPr vert="horz" lIns="99276" tIns="49638" rIns="99276" bIns="49638" anchor="ctr" anchorCtr="0"/>
          <a:lstStyle>
            <a:lvl1pPr algn="l" eaLnBrk="1" latinLnBrk="0" hangingPunct="1">
              <a:defRPr kumimoji="0" sz="13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EFAC9"/>
              </a:solidFill>
              <a:latin typeface="Tahoma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293620" y="6824034"/>
            <a:ext cx="3850005" cy="422453"/>
          </a:xfrm>
          <a:prstGeom prst="rect">
            <a:avLst/>
          </a:prstGeom>
        </p:spPr>
        <p:txBody>
          <a:bodyPr vert="horz" lIns="99276" tIns="49638" rIns="99276" bIns="49638" anchor="ctr" anchorCtr="0"/>
          <a:lstStyle>
            <a:lvl1pPr algn="r" eaLnBrk="1" latinLnBrk="0" hangingPunct="1">
              <a:defRPr kumimoji="0" sz="13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EFAC9"/>
              </a:solidFill>
              <a:latin typeface="Tahoma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9041368" y="6799684"/>
            <a:ext cx="655320" cy="50292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700" baseline="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26F17B8-7C23-4B01-8377-D79F51F3D0D0}" type="slidenum">
              <a:rPr lang="en-US" altLang="en-US" smtClean="0">
                <a:solidFill>
                  <a:srgbClr val="FEFAC9"/>
                </a:solidFill>
                <a:latin typeface="Tahoma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EFAC9"/>
              </a:solidFill>
              <a:latin typeface="Tahoma" charset="0"/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91490" y="167640"/>
            <a:ext cx="8846820" cy="1341120"/>
          </a:xfrm>
          <a:prstGeom prst="rect">
            <a:avLst/>
          </a:prstGeom>
          <a:ln w="6350" cap="rnd">
            <a:noFill/>
          </a:ln>
        </p:spPr>
        <p:txBody>
          <a:bodyPr vert="horz" lIns="99276" tIns="49638" rIns="99276" bIns="49638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8923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600" b="0" kern="1200" spc="-109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97829" indent="-297829" algn="l" rtl="0" eaLnBrk="1" latinLnBrk="0" hangingPunct="1">
        <a:spcBef>
          <a:spcPts val="651"/>
        </a:spcBef>
        <a:buClr>
          <a:schemeClr val="accent2"/>
        </a:buClr>
        <a:buSzPct val="85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94935" indent="-297829" algn="l" rtl="0" eaLnBrk="1" latinLnBrk="0" hangingPunct="1">
        <a:spcBef>
          <a:spcPts val="326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92040" indent="-248191" algn="l" rtl="0" eaLnBrk="1" latinLnBrk="0" hangingPunct="1">
        <a:spcBef>
          <a:spcPts val="326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89870" indent="-248191" algn="l" rtl="0" eaLnBrk="1" latinLnBrk="0" hangingPunct="1">
        <a:spcBef>
          <a:spcPts val="326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687699" indent="-248191" algn="l" rtl="0" eaLnBrk="1" latinLnBrk="0" hangingPunct="1">
        <a:spcBef>
          <a:spcPts val="369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985528" indent="-248191" algn="l" rtl="0" eaLnBrk="1" latinLnBrk="0" hangingPunct="1">
        <a:spcBef>
          <a:spcPts val="369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184081" indent="-198553" algn="l" rtl="0" eaLnBrk="1" latinLnBrk="0" hangingPunct="1">
        <a:spcBef>
          <a:spcPts val="369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81910" indent="-198553" algn="l" rtl="0" eaLnBrk="1" latinLnBrk="0" hangingPunct="1">
        <a:spcBef>
          <a:spcPts val="369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779739" indent="-198553" algn="l" rtl="0" eaLnBrk="1" latinLnBrk="0" hangingPunct="1">
        <a:spcBef>
          <a:spcPts val="369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963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92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891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9855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4819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97829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47467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9710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09575" y="569206"/>
            <a:ext cx="9092565" cy="638854"/>
          </a:xfrm>
          <a:prstGeom prst="rect">
            <a:avLst/>
          </a:prstGeom>
        </p:spPr>
        <p:txBody>
          <a:bodyPr wrap="square" lIns="99276" tIns="49638" rIns="99276" bIns="49638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Chiropractic Philosophy &amp; Western </a:t>
            </a:r>
            <a:r>
              <a:rPr lang="en-US" sz="35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Medicine</a:t>
            </a:r>
            <a:endParaRPr lang="en-US" sz="35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066410"/>
              </p:ext>
            </p:extLst>
          </p:nvPr>
        </p:nvGraphicFramePr>
        <p:xfrm>
          <a:off x="409575" y="1424940"/>
          <a:ext cx="9092565" cy="5079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9790"/>
                <a:gridCol w="3276600"/>
                <a:gridCol w="3686175"/>
              </a:tblGrid>
              <a:tr h="40792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Health Topic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Chiropractic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Western Medicine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</a:tr>
              <a:tr h="40792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Base Strategy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Proactive: </a:t>
                      </a:r>
                      <a:r>
                        <a:rPr lang="en-US" sz="2000" baseline="0" dirty="0" smtClean="0"/>
                        <a:t>stay healthy.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Reactive: symptom</a:t>
                      </a:r>
                      <a:r>
                        <a:rPr lang="en-US" sz="2000" baseline="0" dirty="0" smtClean="0"/>
                        <a:t>, pain based.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</a:tr>
              <a:tr h="40792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Care Strategy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Whole body</a:t>
                      </a:r>
                      <a:r>
                        <a:rPr lang="en-US" sz="2000" baseline="0" dirty="0" smtClean="0"/>
                        <a:t> approach.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Focal illness approach.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</a:tr>
              <a:tr h="70408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Philosophy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Body is self healing</a:t>
                      </a:r>
                      <a:r>
                        <a:rPr lang="en-US" sz="2000" baseline="0" dirty="0" smtClean="0"/>
                        <a:t> with innate intelligence.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Body is machine, needs help to be fixed. 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</a:tr>
              <a:tr h="70408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Flu Vaccine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No. Build natural healthy </a:t>
                      </a:r>
                      <a:r>
                        <a:rPr lang="en-US" sz="2000" baseline="0" dirty="0" smtClean="0"/>
                        <a:t>immunity to fight flu bug. 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Yes. Use vaccine to build anti-bodies to fight flu bug.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</a:tr>
              <a:tr h="1005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Pharmaceuticals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No. Find natural ways to get healthy and stay healthy. </a:t>
                      </a:r>
                    </a:p>
                    <a:p>
                      <a:r>
                        <a:rPr lang="en-US" sz="2000" dirty="0" smtClean="0"/>
                        <a:t>Don’t want toxins in body. </a:t>
                      </a:r>
                    </a:p>
                  </a:txBody>
                  <a:tcPr marL="98298" marR="98298" marT="50292" marB="5029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Yes. Use chemistry to aid body function. Systems are weakened need assistance. </a:t>
                      </a:r>
                    </a:p>
                  </a:txBody>
                  <a:tcPr marL="98298" marR="98298" marT="50292" marB="50292"/>
                </a:tc>
              </a:tr>
              <a:tr h="70408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Drug Side Effects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Concerned, find alternative. </a:t>
                      </a:r>
                      <a:endParaRPr lang="en-US" sz="2000" dirty="0" smtClean="0"/>
                    </a:p>
                  </a:txBody>
                  <a:tcPr marL="98298" marR="98298" marT="50292" marB="5029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Minimizes.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Feel reward over rides risk of side effects. </a:t>
                      </a:r>
                    </a:p>
                  </a:txBody>
                  <a:tcPr marL="98298" marR="98298" marT="50292" marB="50292"/>
                </a:tc>
              </a:tr>
              <a:tr h="70408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Surgery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No.</a:t>
                      </a:r>
                      <a:r>
                        <a:rPr lang="en-US" sz="2000" baseline="0" dirty="0" smtClean="0"/>
                        <a:t> Explore chiropractic option first.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Yes. Often seen as best option.</a:t>
                      </a:r>
                      <a:endParaRPr lang="en-US" sz="2000" dirty="0"/>
                    </a:p>
                  </a:txBody>
                  <a:tcPr marL="98298" marR="98298" marT="50292" marB="50292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25FEA73-C2D7-496B-9718-680B0907C0D0}" type="slidenum">
              <a:rPr lang="en-US" altLang="en-US" smtClean="0">
                <a:solidFill>
                  <a:srgbClr val="FEFAC9"/>
                </a:solidFill>
              </a:rPr>
              <a:pPr>
                <a:defRPr/>
              </a:pPr>
              <a:t>1</a:t>
            </a:fld>
            <a:endParaRPr lang="en-US" alt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52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172</TotalTime>
  <Words>149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Thatch</vt:lpstr>
      <vt:lpstr>1_Paper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Marcus</dc:creator>
  <cp:lastModifiedBy>Marcus</cp:lastModifiedBy>
  <cp:revision>12</cp:revision>
  <dcterms:created xsi:type="dcterms:W3CDTF">2017-03-24T14:14:54Z</dcterms:created>
  <dcterms:modified xsi:type="dcterms:W3CDTF">2017-03-26T19:42:02Z</dcterms:modified>
</cp:coreProperties>
</file>